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9" r:id="rId4"/>
    <p:sldId id="258" r:id="rId5"/>
    <p:sldId id="260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61" r:id="rId23"/>
    <p:sldId id="262" r:id="rId24"/>
  </p:sldIdLst>
  <p:sldSz cx="10693400" cy="7569200"/>
  <p:notesSz cx="6858000" cy="9144000"/>
  <p:embeddedFontLst>
    <p:embeddedFont>
      <p:font typeface="THELuxGoR" panose="020B0600000101010101" charset="-127"/>
      <p:regular r:id="rId25"/>
    </p:embeddedFont>
    <p:embeddedFont>
      <p:font typeface="Bebas" panose="020B0600000101010101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645" autoAdjust="0"/>
    <p:restoredTop sz="94622" autoAdjust="0"/>
  </p:normalViewPr>
  <p:slideViewPr>
    <p:cSldViewPr>
      <p:cViewPr varScale="1">
        <p:scale>
          <a:sx n="92" d="100"/>
          <a:sy n="92" d="100"/>
        </p:scale>
        <p:origin x="706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0.png"/><Relationship Id="rId7" Type="http://schemas.openxmlformats.org/officeDocument/2006/relationships/image" Target="../media/image4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46.png"/><Relationship Id="rId4" Type="http://schemas.openxmlformats.org/officeDocument/2006/relationships/image" Target="../media/image4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47.png"/><Relationship Id="rId4" Type="http://schemas.openxmlformats.org/officeDocument/2006/relationships/image" Target="../media/image4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52.png"/><Relationship Id="rId4" Type="http://schemas.openxmlformats.org/officeDocument/2006/relationships/image" Target="../media/image5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53.png"/><Relationship Id="rId4" Type="http://schemas.openxmlformats.org/officeDocument/2006/relationships/image" Target="../media/image5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54.png"/><Relationship Id="rId4" Type="http://schemas.openxmlformats.org/officeDocument/2006/relationships/image" Target="../media/image5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10.png"/><Relationship Id="rId7" Type="http://schemas.openxmlformats.org/officeDocument/2006/relationships/image" Target="../media/image5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10" Type="http://schemas.openxmlformats.org/officeDocument/2006/relationships/image" Target="../media/image19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5" Type="http://schemas.openxmlformats.org/officeDocument/2006/relationships/image" Target="../media/image4.png"/><Relationship Id="rId4" Type="http://schemas.openxmlformats.org/officeDocument/2006/relationships/image" Target="../media/image6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0.png"/><Relationship Id="rId7" Type="http://schemas.openxmlformats.org/officeDocument/2006/relationships/image" Target="../media/image2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10" Type="http://schemas.openxmlformats.org/officeDocument/2006/relationships/image" Target="../media/image1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7900" y="1612900"/>
            <a:ext cx="4216400" cy="4216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400" y="2311400"/>
            <a:ext cx="2832100" cy="2832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3700" y="2311400"/>
            <a:ext cx="2832100" cy="2832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3700" y="2311400"/>
            <a:ext cx="2832100" cy="28321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4356100" y="2946400"/>
            <a:ext cx="4432300" cy="939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0558"/>
              </a:lnSpc>
            </a:pPr>
            <a:r>
              <a:rPr lang="en-US" sz="5300" b="0" i="0" u="none" strike="noStrike" dirty="0">
                <a:solidFill>
                  <a:srgbClr val="000000"/>
                </a:solidFill>
                <a:latin typeface="Bebas"/>
              </a:rPr>
              <a:t>LOCKERs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58200" y="3302000"/>
            <a:ext cx="1549400" cy="1524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4368800" y="4000500"/>
            <a:ext cx="5537200" cy="927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2800"/>
              </a:lnSpc>
            </a:pPr>
            <a:r>
              <a:rPr lang="en-US" altLang="ko-KR" b="1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ea typeface="THELuxGoR" panose="020B0600000101010101" charset="-127"/>
                <a:cs typeface="Arial" panose="020B0604020202020204" pitchFamily="34" charset="0"/>
              </a:rPr>
              <a:t>L</a:t>
            </a:r>
            <a:r>
              <a:rPr lang="en-US" altLang="ko-KR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ea typeface="THELuxGoR" panose="020B0600000101010101" charset="-127"/>
                <a:cs typeface="Arial" panose="020B0604020202020204" pitchFamily="34" charset="0"/>
              </a:rPr>
              <a:t>eisure-optimized </a:t>
            </a:r>
            <a:r>
              <a:rPr lang="en-US" altLang="ko-KR" b="1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ea typeface="THELuxGoR" panose="020B0600000101010101" charset="-127"/>
                <a:cs typeface="Arial" panose="020B0604020202020204" pitchFamily="34" charset="0"/>
              </a:rPr>
              <a:t>O</a:t>
            </a:r>
            <a:r>
              <a:rPr lang="en-US" altLang="ko-KR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ea typeface="THELuxGoR" panose="020B0600000101010101" charset="-127"/>
                <a:cs typeface="Arial" panose="020B0604020202020204" pitchFamily="34" charset="0"/>
              </a:rPr>
              <a:t>bject and </a:t>
            </a:r>
            <a:r>
              <a:rPr lang="en-US" altLang="ko-KR" b="1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ea typeface="THELuxGoR" panose="020B0600000101010101" charset="-127"/>
                <a:cs typeface="Arial" panose="020B0604020202020204" pitchFamily="34" charset="0"/>
              </a:rPr>
              <a:t>C</a:t>
            </a:r>
            <a:r>
              <a:rPr lang="en-US" altLang="ko-KR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ea typeface="THELuxGoR" panose="020B0600000101010101" charset="-127"/>
                <a:cs typeface="Arial" panose="020B0604020202020204" pitchFamily="34" charset="0"/>
              </a:rPr>
              <a:t>ourier </a:t>
            </a:r>
            <a:r>
              <a:rPr lang="en-US" altLang="ko-KR" b="1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ea typeface="THELuxGoR" panose="020B0600000101010101" charset="-127"/>
                <a:cs typeface="Arial" panose="020B0604020202020204" pitchFamily="34" charset="0"/>
              </a:rPr>
              <a:t>K</a:t>
            </a:r>
            <a:r>
              <a:rPr lang="en-US" altLang="ko-KR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ea typeface="THELuxGoR" panose="020B0600000101010101" charset="-127"/>
                <a:cs typeface="Arial" panose="020B0604020202020204" pitchFamily="34" charset="0"/>
              </a:rPr>
              <a:t>eeper for</a:t>
            </a:r>
            <a:br>
              <a:rPr lang="en-US" altLang="ko-KR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ea typeface="THELuxGoR" panose="020B0600000101010101" charset="-127"/>
                <a:cs typeface="Arial" panose="020B0604020202020204" pitchFamily="34" charset="0"/>
              </a:rPr>
            </a:br>
            <a:r>
              <a:rPr lang="en-US" altLang="ko-KR" b="1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ea typeface="THELuxGoR" panose="020B0600000101010101" charset="-127"/>
                <a:cs typeface="Arial" panose="020B0604020202020204" pitchFamily="34" charset="0"/>
              </a:rPr>
              <a:t>E</a:t>
            </a:r>
            <a:r>
              <a:rPr lang="en-US" altLang="ko-KR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ea typeface="THELuxGoR" panose="020B0600000101010101" charset="-127"/>
                <a:cs typeface="Arial" panose="020B0604020202020204" pitchFamily="34" charset="0"/>
              </a:rPr>
              <a:t>fficient </a:t>
            </a:r>
            <a:r>
              <a:rPr lang="en-US" altLang="ko-KR" b="1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ea typeface="THELuxGoR" panose="020B0600000101010101" charset="-127"/>
                <a:cs typeface="Arial" panose="020B0604020202020204" pitchFamily="34" charset="0"/>
              </a:rPr>
              <a:t>R</a:t>
            </a:r>
            <a:r>
              <a:rPr lang="en-US" altLang="ko-KR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ea typeface="THELuxGoR" panose="020B0600000101010101" charset="-127"/>
                <a:cs typeface="Arial" panose="020B0604020202020204" pitchFamily="34" charset="0"/>
              </a:rPr>
              <a:t>eservation </a:t>
            </a:r>
            <a:r>
              <a:rPr lang="en-US" altLang="ko-KR" b="1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ea typeface="THELuxGoR" panose="020B0600000101010101" charset="-127"/>
                <a:cs typeface="Arial" panose="020B0604020202020204" pitchFamily="34" charset="0"/>
              </a:rPr>
              <a:t>s</a:t>
            </a:r>
            <a:r>
              <a:rPr lang="en-US" altLang="ko-KR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ea typeface="THELuxGoR" panose="020B0600000101010101" charset="-127"/>
                <a:cs typeface="Arial" panose="020B0604020202020204" pitchFamily="34" charset="0"/>
              </a:rPr>
              <a:t>ystem</a:t>
            </a:r>
            <a:endParaRPr lang="en-US" b="0" i="0" u="none" strike="noStrike" spc="-100" dirty="0">
              <a:solidFill>
                <a:srgbClr val="000000"/>
              </a:solidFill>
              <a:latin typeface="Arial" panose="020B0604020202020204" pitchFamily="34" charset="0"/>
              <a:ea typeface="THELuxGoR" panose="020B0600000101010101" charset="-127"/>
              <a:cs typeface="Arial" panose="020B0604020202020204" pitchFamily="34" charset="0"/>
            </a:endParaRP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48630160-AC43-6D84-CA96-9705C221FE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1239504"/>
              </p:ext>
            </p:extLst>
          </p:nvPr>
        </p:nvGraphicFramePr>
        <p:xfrm>
          <a:off x="1231900" y="6299200"/>
          <a:ext cx="83820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5500">
                  <a:extLst>
                    <a:ext uri="{9D8B030D-6E8A-4147-A177-3AD203B41FA5}">
                      <a16:colId xmlns:a16="http://schemas.microsoft.com/office/drawing/2014/main" val="3876928795"/>
                    </a:ext>
                  </a:extLst>
                </a:gridCol>
                <a:gridCol w="2095500">
                  <a:extLst>
                    <a:ext uri="{9D8B030D-6E8A-4147-A177-3AD203B41FA5}">
                      <a16:colId xmlns:a16="http://schemas.microsoft.com/office/drawing/2014/main" val="2876476885"/>
                    </a:ext>
                  </a:extLst>
                </a:gridCol>
                <a:gridCol w="2095500">
                  <a:extLst>
                    <a:ext uri="{9D8B030D-6E8A-4147-A177-3AD203B41FA5}">
                      <a16:colId xmlns:a16="http://schemas.microsoft.com/office/drawing/2014/main" val="84752769"/>
                    </a:ext>
                  </a:extLst>
                </a:gridCol>
                <a:gridCol w="2095500">
                  <a:extLst>
                    <a:ext uri="{9D8B030D-6E8A-4147-A177-3AD203B41FA5}">
                      <a16:colId xmlns:a16="http://schemas.microsoft.com/office/drawing/2014/main" val="186806002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Document Version</a:t>
                      </a:r>
                      <a:endParaRPr lang="ko-KR" altLang="en-US" dirty="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Last Updated</a:t>
                      </a:r>
                      <a:endParaRPr lang="ko-KR" altLang="en-US" dirty="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Organization</a:t>
                      </a:r>
                      <a:endParaRPr lang="ko-KR" altLang="en-US" dirty="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Author</a:t>
                      </a:r>
                      <a:endParaRPr lang="ko-KR" altLang="en-US" dirty="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84424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1.0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2024.08.26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r>
                        <a:rPr lang="ko-KR" altLang="en-US" dirty="0"/>
                        <a:t>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김기현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396543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9115" y="1028699"/>
            <a:ext cx="8902700" cy="254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50500" y="1003300"/>
            <a:ext cx="177800" cy="177800"/>
          </a:xfrm>
          <a:prstGeom prst="rect">
            <a:avLst/>
          </a:prstGeom>
        </p:spPr>
      </p:pic>
      <p:sp>
        <p:nvSpPr>
          <p:cNvPr id="2" name="TextBox 2">
            <a:extLst>
              <a:ext uri="{FF2B5EF4-FFF2-40B4-BE49-F238E27FC236}">
                <a16:creationId xmlns:a16="http://schemas.microsoft.com/office/drawing/2014/main" id="{9786086D-AD0C-D103-1010-0E695B8A95FA}"/>
              </a:ext>
            </a:extLst>
          </p:cNvPr>
          <p:cNvSpPr txBox="1"/>
          <p:nvPr/>
        </p:nvSpPr>
        <p:spPr>
          <a:xfrm>
            <a:off x="622300" y="165100"/>
            <a:ext cx="3924300" cy="723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1509"/>
              </a:lnSpc>
            </a:pPr>
            <a:r>
              <a:rPr lang="ko-KR" altLang="en-US" sz="4100" b="1" i="0" u="none" strike="noStrike" dirty="0">
                <a:solidFill>
                  <a:srgbClr val="000000"/>
                </a:solidFill>
                <a:latin typeface="Bebas"/>
              </a:rPr>
              <a:t>화면 설계서</a:t>
            </a:r>
            <a:endParaRPr lang="en-US" sz="4100" b="1" i="0" u="none" strike="noStrike" dirty="0">
              <a:solidFill>
                <a:srgbClr val="000000"/>
              </a:solidFill>
              <a:latin typeface="Bebas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00B35A2-B306-3244-988E-238F7DAF24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284" y="1216660"/>
            <a:ext cx="9345329" cy="276264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E9928E9F-95E9-A13F-3371-98112EBB3A38}"/>
              </a:ext>
            </a:extLst>
          </p:cNvPr>
          <p:cNvGrpSpPr/>
          <p:nvPr/>
        </p:nvGrpSpPr>
        <p:grpSpPr>
          <a:xfrm>
            <a:off x="1071470" y="1955800"/>
            <a:ext cx="8568956" cy="4277322"/>
            <a:chOff x="683284" y="1955800"/>
            <a:chExt cx="8568956" cy="4277322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AD023E00-E336-E9AC-D863-E29A137F451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83284" y="1955800"/>
              <a:ext cx="6392167" cy="4258269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94A51468-2230-3D2A-723A-AE8B666F442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175500" y="1955800"/>
              <a:ext cx="2076740" cy="4277322"/>
            </a:xfrm>
            <a:prstGeom prst="rect">
              <a:avLst/>
            </a:prstGeom>
          </p:spPr>
        </p:pic>
      </p:grpSp>
      <p:sp>
        <p:nvSpPr>
          <p:cNvPr id="21" name="TextBox 13">
            <a:extLst>
              <a:ext uri="{FF2B5EF4-FFF2-40B4-BE49-F238E27FC236}">
                <a16:creationId xmlns:a16="http://schemas.microsoft.com/office/drawing/2014/main" id="{9FC08A71-9F08-79C9-ABAA-D22B087D5043}"/>
              </a:ext>
            </a:extLst>
          </p:cNvPr>
          <p:cNvSpPr txBox="1"/>
          <p:nvPr/>
        </p:nvSpPr>
        <p:spPr>
          <a:xfrm>
            <a:off x="9607550" y="201120"/>
            <a:ext cx="800100" cy="124228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3749"/>
              </a:lnSpc>
            </a:pPr>
            <a:r>
              <a:rPr lang="en-US" sz="800" b="0" i="0" u="none" strike="noStrike" dirty="0">
                <a:solidFill>
                  <a:srgbClr val="000000"/>
                </a:solidFill>
                <a:latin typeface="THELuxGoR"/>
              </a:rPr>
              <a:t>3. </a:t>
            </a:r>
            <a:r>
              <a:rPr lang="ko-KR" altLang="en-US" sz="800" b="0" i="0" u="none" strike="noStrike" dirty="0">
                <a:solidFill>
                  <a:srgbClr val="000000"/>
                </a:solidFill>
                <a:latin typeface="THELuxGoR"/>
              </a:rPr>
              <a:t>화면 설계서</a:t>
            </a:r>
            <a:endParaRPr lang="en-US" sz="800" b="0" i="0" u="none" strike="noStrike" dirty="0">
              <a:solidFill>
                <a:srgbClr val="000000"/>
              </a:solidFill>
              <a:latin typeface="THELuxGoR"/>
            </a:endParaRPr>
          </a:p>
        </p:txBody>
      </p:sp>
      <p:pic>
        <p:nvPicPr>
          <p:cNvPr id="22" name="Picture 12">
            <a:extLst>
              <a:ext uri="{FF2B5EF4-FFF2-40B4-BE49-F238E27FC236}">
                <a16:creationId xmlns:a16="http://schemas.microsoft.com/office/drawing/2014/main" id="{77DB0731-F4E0-CE68-49F0-B668110745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054100" y="854268"/>
            <a:ext cx="3962400" cy="161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6600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9115" y="1028699"/>
            <a:ext cx="8902700" cy="254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50500" y="1003300"/>
            <a:ext cx="177800" cy="177800"/>
          </a:xfrm>
          <a:prstGeom prst="rect">
            <a:avLst/>
          </a:prstGeom>
        </p:spPr>
      </p:pic>
      <p:sp>
        <p:nvSpPr>
          <p:cNvPr id="2" name="TextBox 2">
            <a:extLst>
              <a:ext uri="{FF2B5EF4-FFF2-40B4-BE49-F238E27FC236}">
                <a16:creationId xmlns:a16="http://schemas.microsoft.com/office/drawing/2014/main" id="{9786086D-AD0C-D103-1010-0E695B8A95FA}"/>
              </a:ext>
            </a:extLst>
          </p:cNvPr>
          <p:cNvSpPr txBox="1"/>
          <p:nvPr/>
        </p:nvSpPr>
        <p:spPr>
          <a:xfrm>
            <a:off x="622300" y="165100"/>
            <a:ext cx="3924300" cy="723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1509"/>
              </a:lnSpc>
            </a:pPr>
            <a:r>
              <a:rPr lang="ko-KR" altLang="en-US" sz="4100" b="1" i="0" u="none" strike="noStrike" dirty="0">
                <a:solidFill>
                  <a:srgbClr val="000000"/>
                </a:solidFill>
                <a:latin typeface="Bebas"/>
              </a:rPr>
              <a:t>화면 설계서</a:t>
            </a:r>
            <a:endParaRPr lang="en-US" sz="4100" b="1" i="0" u="none" strike="noStrike" dirty="0">
              <a:solidFill>
                <a:srgbClr val="000000"/>
              </a:solidFill>
              <a:latin typeface="Bebas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00B35A2-B306-3244-988E-238F7DAF24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284" y="1216660"/>
            <a:ext cx="9345329" cy="276264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9DE332D4-6390-FCB1-F5CC-1E1E14C523E5}"/>
              </a:ext>
            </a:extLst>
          </p:cNvPr>
          <p:cNvGrpSpPr/>
          <p:nvPr/>
        </p:nvGrpSpPr>
        <p:grpSpPr>
          <a:xfrm>
            <a:off x="774700" y="1889782"/>
            <a:ext cx="8915400" cy="4462758"/>
            <a:chOff x="850900" y="1879600"/>
            <a:chExt cx="9141945" cy="4538958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BD46F6B9-9169-7D28-53F4-0575E015C2F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50900" y="1879600"/>
              <a:ext cx="6744365" cy="4538958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0959CFC6-9174-C29E-4098-F44E35242CF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801068" y="1879600"/>
              <a:ext cx="2191777" cy="4538958"/>
            </a:xfrm>
            <a:prstGeom prst="rect">
              <a:avLst/>
            </a:prstGeom>
          </p:spPr>
        </p:pic>
      </p:grpSp>
      <p:sp>
        <p:nvSpPr>
          <p:cNvPr id="19" name="TextBox 13">
            <a:extLst>
              <a:ext uri="{FF2B5EF4-FFF2-40B4-BE49-F238E27FC236}">
                <a16:creationId xmlns:a16="http://schemas.microsoft.com/office/drawing/2014/main" id="{900C6600-59A5-E51E-FE1C-1FFC36C6F4D4}"/>
              </a:ext>
            </a:extLst>
          </p:cNvPr>
          <p:cNvSpPr txBox="1"/>
          <p:nvPr/>
        </p:nvSpPr>
        <p:spPr>
          <a:xfrm>
            <a:off x="9607550" y="201120"/>
            <a:ext cx="800100" cy="124228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3749"/>
              </a:lnSpc>
            </a:pPr>
            <a:r>
              <a:rPr lang="en-US" sz="800" b="0" i="0" u="none" strike="noStrike" dirty="0">
                <a:solidFill>
                  <a:srgbClr val="000000"/>
                </a:solidFill>
                <a:latin typeface="THELuxGoR"/>
              </a:rPr>
              <a:t>3. </a:t>
            </a:r>
            <a:r>
              <a:rPr lang="ko-KR" altLang="en-US" sz="800" b="0" i="0" u="none" strike="noStrike" dirty="0">
                <a:solidFill>
                  <a:srgbClr val="000000"/>
                </a:solidFill>
                <a:latin typeface="THELuxGoR"/>
              </a:rPr>
              <a:t>화면 설계서</a:t>
            </a:r>
            <a:endParaRPr lang="en-US" sz="800" b="0" i="0" u="none" strike="noStrike" dirty="0">
              <a:solidFill>
                <a:srgbClr val="000000"/>
              </a:solidFill>
              <a:latin typeface="THELuxGoR"/>
            </a:endParaRPr>
          </a:p>
        </p:txBody>
      </p:sp>
      <p:pic>
        <p:nvPicPr>
          <p:cNvPr id="20" name="Picture 12">
            <a:extLst>
              <a:ext uri="{FF2B5EF4-FFF2-40B4-BE49-F238E27FC236}">
                <a16:creationId xmlns:a16="http://schemas.microsoft.com/office/drawing/2014/main" id="{C1633D9F-046F-588D-B14B-A0F6A2BE4C1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054100" y="854268"/>
            <a:ext cx="3962400" cy="161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2553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9115" y="1028699"/>
            <a:ext cx="8902700" cy="254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50500" y="1003300"/>
            <a:ext cx="177800" cy="177800"/>
          </a:xfrm>
          <a:prstGeom prst="rect">
            <a:avLst/>
          </a:prstGeom>
        </p:spPr>
      </p:pic>
      <p:sp>
        <p:nvSpPr>
          <p:cNvPr id="2" name="TextBox 2">
            <a:extLst>
              <a:ext uri="{FF2B5EF4-FFF2-40B4-BE49-F238E27FC236}">
                <a16:creationId xmlns:a16="http://schemas.microsoft.com/office/drawing/2014/main" id="{9786086D-AD0C-D103-1010-0E695B8A95FA}"/>
              </a:ext>
            </a:extLst>
          </p:cNvPr>
          <p:cNvSpPr txBox="1"/>
          <p:nvPr/>
        </p:nvSpPr>
        <p:spPr>
          <a:xfrm>
            <a:off x="622300" y="165100"/>
            <a:ext cx="3924300" cy="723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1509"/>
              </a:lnSpc>
            </a:pPr>
            <a:r>
              <a:rPr lang="ko-KR" altLang="en-US" sz="4100" b="1" i="0" u="none" strike="noStrike" dirty="0">
                <a:solidFill>
                  <a:srgbClr val="000000"/>
                </a:solidFill>
                <a:latin typeface="Bebas"/>
              </a:rPr>
              <a:t>화면 설계서</a:t>
            </a:r>
            <a:endParaRPr lang="en-US" sz="4100" b="1" i="0" u="none" strike="noStrike" dirty="0">
              <a:solidFill>
                <a:srgbClr val="000000"/>
              </a:solidFill>
              <a:latin typeface="Bebas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00B35A2-B306-3244-988E-238F7DAF247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113" r="26623" b="-17264"/>
          <a:stretch/>
        </p:blipFill>
        <p:spPr>
          <a:xfrm>
            <a:off x="669660" y="1340658"/>
            <a:ext cx="6720815" cy="29602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52FB0C5-397C-A13C-D54A-BA8F4F1982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9660" y="1988763"/>
            <a:ext cx="6892367" cy="455173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43A3AB7-A2EA-6D44-12E4-BD18849F4E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13317" y="1340658"/>
            <a:ext cx="2562583" cy="296026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99B172D6-5977-951D-6A8E-6314ED05E02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26075" y="1988763"/>
            <a:ext cx="2238712" cy="4551738"/>
          </a:xfrm>
          <a:prstGeom prst="rect">
            <a:avLst/>
          </a:prstGeom>
        </p:spPr>
      </p:pic>
      <p:sp>
        <p:nvSpPr>
          <p:cNvPr id="20" name="TextBox 13">
            <a:extLst>
              <a:ext uri="{FF2B5EF4-FFF2-40B4-BE49-F238E27FC236}">
                <a16:creationId xmlns:a16="http://schemas.microsoft.com/office/drawing/2014/main" id="{C16B5F5D-0AE5-837D-9B18-C9E525EBEDF5}"/>
              </a:ext>
            </a:extLst>
          </p:cNvPr>
          <p:cNvSpPr txBox="1"/>
          <p:nvPr/>
        </p:nvSpPr>
        <p:spPr>
          <a:xfrm>
            <a:off x="9607550" y="201120"/>
            <a:ext cx="800100" cy="124228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3749"/>
              </a:lnSpc>
            </a:pPr>
            <a:r>
              <a:rPr lang="en-US" sz="800" b="0" i="0" u="none" strike="noStrike" dirty="0">
                <a:solidFill>
                  <a:srgbClr val="000000"/>
                </a:solidFill>
                <a:latin typeface="THELuxGoR"/>
              </a:rPr>
              <a:t>3. </a:t>
            </a:r>
            <a:r>
              <a:rPr lang="ko-KR" altLang="en-US" sz="800" b="0" i="0" u="none" strike="noStrike" dirty="0">
                <a:solidFill>
                  <a:srgbClr val="000000"/>
                </a:solidFill>
                <a:latin typeface="THELuxGoR"/>
              </a:rPr>
              <a:t>화면 설계서</a:t>
            </a:r>
            <a:endParaRPr lang="en-US" sz="800" b="0" i="0" u="none" strike="noStrike" dirty="0">
              <a:solidFill>
                <a:srgbClr val="000000"/>
              </a:solidFill>
              <a:latin typeface="THELuxGoR"/>
            </a:endParaRPr>
          </a:p>
        </p:txBody>
      </p:sp>
      <p:pic>
        <p:nvPicPr>
          <p:cNvPr id="21" name="Picture 12">
            <a:extLst>
              <a:ext uri="{FF2B5EF4-FFF2-40B4-BE49-F238E27FC236}">
                <a16:creationId xmlns:a16="http://schemas.microsoft.com/office/drawing/2014/main" id="{0542A47E-8C2C-0E6D-FC5C-3673A624B34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054100" y="854268"/>
            <a:ext cx="3962400" cy="161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5031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9115" y="1028699"/>
            <a:ext cx="8902700" cy="254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50500" y="1003300"/>
            <a:ext cx="177800" cy="177800"/>
          </a:xfrm>
          <a:prstGeom prst="rect">
            <a:avLst/>
          </a:prstGeom>
        </p:spPr>
      </p:pic>
      <p:sp>
        <p:nvSpPr>
          <p:cNvPr id="2" name="TextBox 2">
            <a:extLst>
              <a:ext uri="{FF2B5EF4-FFF2-40B4-BE49-F238E27FC236}">
                <a16:creationId xmlns:a16="http://schemas.microsoft.com/office/drawing/2014/main" id="{9786086D-AD0C-D103-1010-0E695B8A95FA}"/>
              </a:ext>
            </a:extLst>
          </p:cNvPr>
          <p:cNvSpPr txBox="1"/>
          <p:nvPr/>
        </p:nvSpPr>
        <p:spPr>
          <a:xfrm>
            <a:off x="622300" y="165100"/>
            <a:ext cx="3924300" cy="723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1509"/>
              </a:lnSpc>
            </a:pPr>
            <a:r>
              <a:rPr lang="ko-KR" altLang="en-US" sz="4100" b="1" i="0" u="none" strike="noStrike" dirty="0">
                <a:solidFill>
                  <a:srgbClr val="000000"/>
                </a:solidFill>
                <a:latin typeface="Bebas"/>
              </a:rPr>
              <a:t>화면 설계서</a:t>
            </a:r>
            <a:endParaRPr lang="en-US" sz="4100" b="1" i="0" u="none" strike="noStrike" dirty="0">
              <a:solidFill>
                <a:srgbClr val="000000"/>
              </a:solidFill>
              <a:latin typeface="Bebas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D2D7E69-6151-4522-B072-6065018DAF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812" y="1320799"/>
            <a:ext cx="10307488" cy="314369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B5079459-4699-27F0-A9A6-462F077A57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2156" y="2066967"/>
            <a:ext cx="7344800" cy="4639322"/>
          </a:xfrm>
          <a:prstGeom prst="rect">
            <a:avLst/>
          </a:prstGeom>
        </p:spPr>
      </p:pic>
      <p:sp>
        <p:nvSpPr>
          <p:cNvPr id="20" name="TextBox 13">
            <a:extLst>
              <a:ext uri="{FF2B5EF4-FFF2-40B4-BE49-F238E27FC236}">
                <a16:creationId xmlns:a16="http://schemas.microsoft.com/office/drawing/2014/main" id="{6C1A409A-61DF-DB7F-B830-7FEF92B12007}"/>
              </a:ext>
            </a:extLst>
          </p:cNvPr>
          <p:cNvSpPr txBox="1"/>
          <p:nvPr/>
        </p:nvSpPr>
        <p:spPr>
          <a:xfrm>
            <a:off x="9607550" y="201120"/>
            <a:ext cx="800100" cy="124228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3749"/>
              </a:lnSpc>
            </a:pPr>
            <a:r>
              <a:rPr lang="en-US" sz="800" b="0" i="0" u="none" strike="noStrike" dirty="0">
                <a:solidFill>
                  <a:srgbClr val="000000"/>
                </a:solidFill>
                <a:latin typeface="THELuxGoR"/>
              </a:rPr>
              <a:t>3. </a:t>
            </a:r>
            <a:r>
              <a:rPr lang="ko-KR" altLang="en-US" sz="800" b="0" i="0" u="none" strike="noStrike" dirty="0">
                <a:solidFill>
                  <a:srgbClr val="000000"/>
                </a:solidFill>
                <a:latin typeface="THELuxGoR"/>
              </a:rPr>
              <a:t>화면 설계서</a:t>
            </a:r>
            <a:endParaRPr lang="en-US" sz="800" b="0" i="0" u="none" strike="noStrike" dirty="0">
              <a:solidFill>
                <a:srgbClr val="000000"/>
              </a:solidFill>
              <a:latin typeface="THELuxGoR"/>
            </a:endParaRPr>
          </a:p>
        </p:txBody>
      </p:sp>
      <p:pic>
        <p:nvPicPr>
          <p:cNvPr id="21" name="Picture 12">
            <a:extLst>
              <a:ext uri="{FF2B5EF4-FFF2-40B4-BE49-F238E27FC236}">
                <a16:creationId xmlns:a16="http://schemas.microsoft.com/office/drawing/2014/main" id="{49EE6C55-0220-503C-3DA5-E0197E304C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054100" y="854268"/>
            <a:ext cx="3962400" cy="161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6046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9115" y="1028699"/>
            <a:ext cx="8902700" cy="254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50500" y="1003300"/>
            <a:ext cx="177800" cy="177800"/>
          </a:xfrm>
          <a:prstGeom prst="rect">
            <a:avLst/>
          </a:prstGeom>
        </p:spPr>
      </p:pic>
      <p:sp>
        <p:nvSpPr>
          <p:cNvPr id="2" name="TextBox 2">
            <a:extLst>
              <a:ext uri="{FF2B5EF4-FFF2-40B4-BE49-F238E27FC236}">
                <a16:creationId xmlns:a16="http://schemas.microsoft.com/office/drawing/2014/main" id="{9786086D-AD0C-D103-1010-0E695B8A95FA}"/>
              </a:ext>
            </a:extLst>
          </p:cNvPr>
          <p:cNvSpPr txBox="1"/>
          <p:nvPr/>
        </p:nvSpPr>
        <p:spPr>
          <a:xfrm>
            <a:off x="622300" y="165100"/>
            <a:ext cx="3924300" cy="723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1509"/>
              </a:lnSpc>
            </a:pPr>
            <a:r>
              <a:rPr lang="ko-KR" altLang="en-US" sz="4100" b="1" i="0" u="none" strike="noStrike" dirty="0">
                <a:solidFill>
                  <a:srgbClr val="000000"/>
                </a:solidFill>
                <a:latin typeface="Bebas"/>
              </a:rPr>
              <a:t>화면 설계서</a:t>
            </a:r>
            <a:endParaRPr lang="en-US" sz="4100" b="1" i="0" u="none" strike="noStrike" dirty="0">
              <a:solidFill>
                <a:srgbClr val="000000"/>
              </a:solidFill>
              <a:latin typeface="Bebas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D2D7E69-6151-4522-B072-6065018DAF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812" y="1320799"/>
            <a:ext cx="10307488" cy="31436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70E72EF-D14C-0909-8B89-4771DF393B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312" y="2066967"/>
            <a:ext cx="9764488" cy="4677428"/>
          </a:xfrm>
          <a:prstGeom prst="rect">
            <a:avLst/>
          </a:prstGeom>
        </p:spPr>
      </p:pic>
      <p:sp>
        <p:nvSpPr>
          <p:cNvPr id="7" name="TextBox 13">
            <a:extLst>
              <a:ext uri="{FF2B5EF4-FFF2-40B4-BE49-F238E27FC236}">
                <a16:creationId xmlns:a16="http://schemas.microsoft.com/office/drawing/2014/main" id="{77EB233E-3710-1D65-A006-961252D01698}"/>
              </a:ext>
            </a:extLst>
          </p:cNvPr>
          <p:cNvSpPr txBox="1"/>
          <p:nvPr/>
        </p:nvSpPr>
        <p:spPr>
          <a:xfrm>
            <a:off x="9607550" y="201120"/>
            <a:ext cx="800100" cy="124228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3749"/>
              </a:lnSpc>
            </a:pPr>
            <a:r>
              <a:rPr lang="en-US" sz="800" b="0" i="0" u="none" strike="noStrike" dirty="0">
                <a:solidFill>
                  <a:srgbClr val="000000"/>
                </a:solidFill>
                <a:latin typeface="THELuxGoR"/>
              </a:rPr>
              <a:t>3. </a:t>
            </a:r>
            <a:r>
              <a:rPr lang="ko-KR" altLang="en-US" sz="800" b="0" i="0" u="none" strike="noStrike" dirty="0">
                <a:solidFill>
                  <a:srgbClr val="000000"/>
                </a:solidFill>
                <a:latin typeface="THELuxGoR"/>
              </a:rPr>
              <a:t>화면 설계서</a:t>
            </a:r>
            <a:endParaRPr lang="en-US" sz="800" b="0" i="0" u="none" strike="noStrike" dirty="0">
              <a:solidFill>
                <a:srgbClr val="000000"/>
              </a:solidFill>
              <a:latin typeface="THELuxGoR"/>
            </a:endParaRPr>
          </a:p>
        </p:txBody>
      </p:sp>
      <p:pic>
        <p:nvPicPr>
          <p:cNvPr id="14" name="Picture 12">
            <a:extLst>
              <a:ext uri="{FF2B5EF4-FFF2-40B4-BE49-F238E27FC236}">
                <a16:creationId xmlns:a16="http://schemas.microsoft.com/office/drawing/2014/main" id="{8591EA10-B41B-54C5-F4D0-4A465B6F55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054100" y="854268"/>
            <a:ext cx="3962400" cy="161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1355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9115" y="1028699"/>
            <a:ext cx="8902700" cy="254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50500" y="1003300"/>
            <a:ext cx="177800" cy="177800"/>
          </a:xfrm>
          <a:prstGeom prst="rect">
            <a:avLst/>
          </a:prstGeom>
        </p:spPr>
      </p:pic>
      <p:sp>
        <p:nvSpPr>
          <p:cNvPr id="2" name="TextBox 2">
            <a:extLst>
              <a:ext uri="{FF2B5EF4-FFF2-40B4-BE49-F238E27FC236}">
                <a16:creationId xmlns:a16="http://schemas.microsoft.com/office/drawing/2014/main" id="{9786086D-AD0C-D103-1010-0E695B8A95FA}"/>
              </a:ext>
            </a:extLst>
          </p:cNvPr>
          <p:cNvSpPr txBox="1"/>
          <p:nvPr/>
        </p:nvSpPr>
        <p:spPr>
          <a:xfrm>
            <a:off x="622300" y="165100"/>
            <a:ext cx="3924300" cy="723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1509"/>
              </a:lnSpc>
            </a:pPr>
            <a:r>
              <a:rPr lang="ko-KR" altLang="en-US" sz="4100" b="1" i="0" u="none" strike="noStrike" dirty="0">
                <a:solidFill>
                  <a:srgbClr val="000000"/>
                </a:solidFill>
                <a:latin typeface="Bebas"/>
              </a:rPr>
              <a:t>화면 설계서</a:t>
            </a:r>
            <a:endParaRPr lang="en-US" sz="4100" b="1" i="0" u="none" strike="noStrike" dirty="0">
              <a:solidFill>
                <a:srgbClr val="000000"/>
              </a:solidFill>
              <a:latin typeface="Bebas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D2D7E69-6151-4522-B072-6065018DAF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812" y="1320799"/>
            <a:ext cx="10307488" cy="31436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7F5583D-B638-729F-0889-E24FE7D707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824" y="2030595"/>
            <a:ext cx="9859751" cy="469648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C66FA55-0036-54BD-890A-0513BC337633}"/>
              </a:ext>
            </a:extLst>
          </p:cNvPr>
          <p:cNvSpPr txBox="1"/>
          <p:nvPr/>
        </p:nvSpPr>
        <p:spPr>
          <a:xfrm>
            <a:off x="9607550" y="201120"/>
            <a:ext cx="800100" cy="124228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3749"/>
              </a:lnSpc>
            </a:pPr>
            <a:r>
              <a:rPr lang="en-US" sz="800" b="0" i="0" u="none" strike="noStrike" dirty="0">
                <a:solidFill>
                  <a:srgbClr val="000000"/>
                </a:solidFill>
                <a:latin typeface="THELuxGoR"/>
              </a:rPr>
              <a:t>3. </a:t>
            </a:r>
            <a:r>
              <a:rPr lang="ko-KR" altLang="en-US" sz="800" b="0" i="0" u="none" strike="noStrike" dirty="0">
                <a:solidFill>
                  <a:srgbClr val="000000"/>
                </a:solidFill>
                <a:latin typeface="THELuxGoR"/>
              </a:rPr>
              <a:t>화면 설계서</a:t>
            </a:r>
            <a:endParaRPr lang="en-US" sz="800" b="0" i="0" u="none" strike="noStrike" dirty="0">
              <a:solidFill>
                <a:srgbClr val="000000"/>
              </a:solidFill>
              <a:latin typeface="THELuxGoR"/>
            </a:endParaRPr>
          </a:p>
        </p:txBody>
      </p:sp>
      <p:pic>
        <p:nvPicPr>
          <p:cNvPr id="15" name="Picture 12">
            <a:extLst>
              <a:ext uri="{FF2B5EF4-FFF2-40B4-BE49-F238E27FC236}">
                <a16:creationId xmlns:a16="http://schemas.microsoft.com/office/drawing/2014/main" id="{7F127074-D561-ABCA-8D39-028C967491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054100" y="854268"/>
            <a:ext cx="3962400" cy="161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0089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9115" y="1028699"/>
            <a:ext cx="8902700" cy="254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50500" y="1003300"/>
            <a:ext cx="177800" cy="177800"/>
          </a:xfrm>
          <a:prstGeom prst="rect">
            <a:avLst/>
          </a:prstGeom>
        </p:spPr>
      </p:pic>
      <p:sp>
        <p:nvSpPr>
          <p:cNvPr id="2" name="TextBox 2">
            <a:extLst>
              <a:ext uri="{FF2B5EF4-FFF2-40B4-BE49-F238E27FC236}">
                <a16:creationId xmlns:a16="http://schemas.microsoft.com/office/drawing/2014/main" id="{9786086D-AD0C-D103-1010-0E695B8A95FA}"/>
              </a:ext>
            </a:extLst>
          </p:cNvPr>
          <p:cNvSpPr txBox="1"/>
          <p:nvPr/>
        </p:nvSpPr>
        <p:spPr>
          <a:xfrm>
            <a:off x="622300" y="165100"/>
            <a:ext cx="3924300" cy="723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1509"/>
              </a:lnSpc>
            </a:pPr>
            <a:r>
              <a:rPr lang="ko-KR" altLang="en-US" sz="4100" b="1" i="0" u="none" strike="noStrike" dirty="0">
                <a:solidFill>
                  <a:srgbClr val="000000"/>
                </a:solidFill>
                <a:latin typeface="Bebas"/>
              </a:rPr>
              <a:t>화면 설계서</a:t>
            </a:r>
            <a:endParaRPr lang="en-US" sz="4100" b="1" i="0" u="none" strike="noStrike" dirty="0">
              <a:solidFill>
                <a:srgbClr val="000000"/>
              </a:solidFill>
              <a:latin typeface="Bebas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D2D7E69-6151-4522-B072-6065018DAF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812" y="1320799"/>
            <a:ext cx="10307488" cy="31436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ED95F43-CDD7-5F9C-1058-A1635C87A2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7500" y="2427972"/>
            <a:ext cx="8053161" cy="390075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DC2A49AA-73C1-1DA9-A46B-8E58E136A0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56489" y="2427972"/>
            <a:ext cx="1829500" cy="3900750"/>
          </a:xfrm>
          <a:prstGeom prst="rect">
            <a:avLst/>
          </a:prstGeom>
        </p:spPr>
      </p:pic>
      <p:sp>
        <p:nvSpPr>
          <p:cNvPr id="18" name="TextBox 13">
            <a:extLst>
              <a:ext uri="{FF2B5EF4-FFF2-40B4-BE49-F238E27FC236}">
                <a16:creationId xmlns:a16="http://schemas.microsoft.com/office/drawing/2014/main" id="{409E79C3-F020-49E6-352D-FBF6CAB53BB3}"/>
              </a:ext>
            </a:extLst>
          </p:cNvPr>
          <p:cNvSpPr txBox="1"/>
          <p:nvPr/>
        </p:nvSpPr>
        <p:spPr>
          <a:xfrm>
            <a:off x="9607550" y="201120"/>
            <a:ext cx="800100" cy="124228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3749"/>
              </a:lnSpc>
            </a:pPr>
            <a:r>
              <a:rPr lang="en-US" sz="800" b="0" i="0" u="none" strike="noStrike" dirty="0">
                <a:solidFill>
                  <a:srgbClr val="000000"/>
                </a:solidFill>
                <a:latin typeface="THELuxGoR"/>
              </a:rPr>
              <a:t>3. </a:t>
            </a:r>
            <a:r>
              <a:rPr lang="ko-KR" altLang="en-US" sz="800" b="0" i="0" u="none" strike="noStrike" dirty="0">
                <a:solidFill>
                  <a:srgbClr val="000000"/>
                </a:solidFill>
                <a:latin typeface="THELuxGoR"/>
              </a:rPr>
              <a:t>화면 설계서</a:t>
            </a:r>
            <a:endParaRPr lang="en-US" sz="800" b="0" i="0" u="none" strike="noStrike" dirty="0">
              <a:solidFill>
                <a:srgbClr val="000000"/>
              </a:solidFill>
              <a:latin typeface="THELuxGoR"/>
            </a:endParaRPr>
          </a:p>
        </p:txBody>
      </p:sp>
      <p:pic>
        <p:nvPicPr>
          <p:cNvPr id="19" name="Picture 12">
            <a:extLst>
              <a:ext uri="{FF2B5EF4-FFF2-40B4-BE49-F238E27FC236}">
                <a16:creationId xmlns:a16="http://schemas.microsoft.com/office/drawing/2014/main" id="{9789035D-6E7A-D8EB-6B50-7513D27859A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054100" y="854268"/>
            <a:ext cx="3962400" cy="161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5047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9115" y="1028699"/>
            <a:ext cx="8902700" cy="254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50500" y="1003300"/>
            <a:ext cx="177800" cy="177800"/>
          </a:xfrm>
          <a:prstGeom prst="rect">
            <a:avLst/>
          </a:prstGeom>
        </p:spPr>
      </p:pic>
      <p:sp>
        <p:nvSpPr>
          <p:cNvPr id="2" name="TextBox 2">
            <a:extLst>
              <a:ext uri="{FF2B5EF4-FFF2-40B4-BE49-F238E27FC236}">
                <a16:creationId xmlns:a16="http://schemas.microsoft.com/office/drawing/2014/main" id="{9786086D-AD0C-D103-1010-0E695B8A95FA}"/>
              </a:ext>
            </a:extLst>
          </p:cNvPr>
          <p:cNvSpPr txBox="1"/>
          <p:nvPr/>
        </p:nvSpPr>
        <p:spPr>
          <a:xfrm>
            <a:off x="622300" y="165100"/>
            <a:ext cx="3924300" cy="723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1509"/>
              </a:lnSpc>
            </a:pPr>
            <a:r>
              <a:rPr lang="ko-KR" altLang="en-US" sz="4100" b="1" i="0" u="none" strike="noStrike" dirty="0">
                <a:solidFill>
                  <a:srgbClr val="000000"/>
                </a:solidFill>
                <a:latin typeface="Bebas"/>
              </a:rPr>
              <a:t>화면 설계서</a:t>
            </a:r>
            <a:endParaRPr lang="en-US" sz="4100" b="1" i="0" u="none" strike="noStrike" dirty="0">
              <a:solidFill>
                <a:srgbClr val="000000"/>
              </a:solidFill>
              <a:latin typeface="Bebas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3E0D67B8-DBAA-B020-7A74-DCAD3BEA9F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560" y="1273232"/>
            <a:ext cx="10307488" cy="32389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BB55931F-CC51-155E-D2CB-E0170780BE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60037" y="1981359"/>
            <a:ext cx="7173326" cy="4667901"/>
          </a:xfrm>
          <a:prstGeom prst="rect">
            <a:avLst/>
          </a:prstGeom>
        </p:spPr>
      </p:pic>
      <p:sp>
        <p:nvSpPr>
          <p:cNvPr id="20" name="TextBox 13">
            <a:extLst>
              <a:ext uri="{FF2B5EF4-FFF2-40B4-BE49-F238E27FC236}">
                <a16:creationId xmlns:a16="http://schemas.microsoft.com/office/drawing/2014/main" id="{9355561A-B8C3-1A8D-B8AD-3326A943FD2E}"/>
              </a:ext>
            </a:extLst>
          </p:cNvPr>
          <p:cNvSpPr txBox="1"/>
          <p:nvPr/>
        </p:nvSpPr>
        <p:spPr>
          <a:xfrm>
            <a:off x="9607550" y="201120"/>
            <a:ext cx="800100" cy="124228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3749"/>
              </a:lnSpc>
            </a:pPr>
            <a:r>
              <a:rPr lang="en-US" sz="800" b="0" i="0" u="none" strike="noStrike" dirty="0">
                <a:solidFill>
                  <a:srgbClr val="000000"/>
                </a:solidFill>
                <a:latin typeface="THELuxGoR"/>
              </a:rPr>
              <a:t>3. </a:t>
            </a:r>
            <a:r>
              <a:rPr lang="ko-KR" altLang="en-US" sz="800" b="0" i="0" u="none" strike="noStrike" dirty="0">
                <a:solidFill>
                  <a:srgbClr val="000000"/>
                </a:solidFill>
                <a:latin typeface="THELuxGoR"/>
              </a:rPr>
              <a:t>화면 설계서</a:t>
            </a:r>
            <a:endParaRPr lang="en-US" sz="800" b="0" i="0" u="none" strike="noStrike" dirty="0">
              <a:solidFill>
                <a:srgbClr val="000000"/>
              </a:solidFill>
              <a:latin typeface="THELuxGoR"/>
            </a:endParaRPr>
          </a:p>
        </p:txBody>
      </p:sp>
      <p:pic>
        <p:nvPicPr>
          <p:cNvPr id="21" name="Picture 12">
            <a:extLst>
              <a:ext uri="{FF2B5EF4-FFF2-40B4-BE49-F238E27FC236}">
                <a16:creationId xmlns:a16="http://schemas.microsoft.com/office/drawing/2014/main" id="{3D91F35D-1631-1E92-F672-A9DDA01286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054100" y="854268"/>
            <a:ext cx="3962400" cy="161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5095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9115" y="1028699"/>
            <a:ext cx="8902700" cy="254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50500" y="1003300"/>
            <a:ext cx="177800" cy="177800"/>
          </a:xfrm>
          <a:prstGeom prst="rect">
            <a:avLst/>
          </a:prstGeom>
        </p:spPr>
      </p:pic>
      <p:sp>
        <p:nvSpPr>
          <p:cNvPr id="2" name="TextBox 2">
            <a:extLst>
              <a:ext uri="{FF2B5EF4-FFF2-40B4-BE49-F238E27FC236}">
                <a16:creationId xmlns:a16="http://schemas.microsoft.com/office/drawing/2014/main" id="{9786086D-AD0C-D103-1010-0E695B8A95FA}"/>
              </a:ext>
            </a:extLst>
          </p:cNvPr>
          <p:cNvSpPr txBox="1"/>
          <p:nvPr/>
        </p:nvSpPr>
        <p:spPr>
          <a:xfrm>
            <a:off x="622300" y="165100"/>
            <a:ext cx="3924300" cy="723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1509"/>
              </a:lnSpc>
            </a:pPr>
            <a:r>
              <a:rPr lang="ko-KR" altLang="en-US" sz="4100" b="1" i="0" u="none" strike="noStrike" dirty="0">
                <a:solidFill>
                  <a:srgbClr val="000000"/>
                </a:solidFill>
                <a:latin typeface="Bebas"/>
              </a:rPr>
              <a:t>화면 설계서</a:t>
            </a:r>
            <a:endParaRPr lang="en-US" sz="4100" b="1" i="0" u="none" strike="noStrike" dirty="0">
              <a:solidFill>
                <a:srgbClr val="000000"/>
              </a:solidFill>
              <a:latin typeface="Bebas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3E0D67B8-DBAA-B020-7A74-DCAD3BEA9F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560" y="1273232"/>
            <a:ext cx="10307488" cy="32389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FB6A5DA-C5C6-7F5B-5491-A9471990FB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534" y="2078226"/>
            <a:ext cx="9783540" cy="4648849"/>
          </a:xfrm>
          <a:prstGeom prst="rect">
            <a:avLst/>
          </a:prstGeom>
        </p:spPr>
      </p:pic>
      <p:sp>
        <p:nvSpPr>
          <p:cNvPr id="8" name="TextBox 13">
            <a:extLst>
              <a:ext uri="{FF2B5EF4-FFF2-40B4-BE49-F238E27FC236}">
                <a16:creationId xmlns:a16="http://schemas.microsoft.com/office/drawing/2014/main" id="{3DF35B76-7171-2327-CCA8-1A8CB1979F21}"/>
              </a:ext>
            </a:extLst>
          </p:cNvPr>
          <p:cNvSpPr txBox="1"/>
          <p:nvPr/>
        </p:nvSpPr>
        <p:spPr>
          <a:xfrm>
            <a:off x="9607550" y="201120"/>
            <a:ext cx="800100" cy="124228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3749"/>
              </a:lnSpc>
            </a:pPr>
            <a:r>
              <a:rPr lang="en-US" sz="800" b="0" i="0" u="none" strike="noStrike" dirty="0">
                <a:solidFill>
                  <a:srgbClr val="000000"/>
                </a:solidFill>
                <a:latin typeface="THELuxGoR"/>
              </a:rPr>
              <a:t>3. </a:t>
            </a:r>
            <a:r>
              <a:rPr lang="ko-KR" altLang="en-US" sz="800" b="0" i="0" u="none" strike="noStrike" dirty="0">
                <a:solidFill>
                  <a:srgbClr val="000000"/>
                </a:solidFill>
                <a:latin typeface="THELuxGoR"/>
              </a:rPr>
              <a:t>화면 설계서</a:t>
            </a:r>
            <a:endParaRPr lang="en-US" sz="800" b="0" i="0" u="none" strike="noStrike" dirty="0">
              <a:solidFill>
                <a:srgbClr val="000000"/>
              </a:solidFill>
              <a:latin typeface="THELuxGoR"/>
            </a:endParaRPr>
          </a:p>
        </p:txBody>
      </p:sp>
      <p:pic>
        <p:nvPicPr>
          <p:cNvPr id="14" name="Picture 12">
            <a:extLst>
              <a:ext uri="{FF2B5EF4-FFF2-40B4-BE49-F238E27FC236}">
                <a16:creationId xmlns:a16="http://schemas.microsoft.com/office/drawing/2014/main" id="{23158F74-F264-1888-600F-E2A61C8F8C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054100" y="854268"/>
            <a:ext cx="3962400" cy="161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3293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9115" y="1028699"/>
            <a:ext cx="8902700" cy="254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50500" y="1003300"/>
            <a:ext cx="177800" cy="177800"/>
          </a:xfrm>
          <a:prstGeom prst="rect">
            <a:avLst/>
          </a:prstGeom>
        </p:spPr>
      </p:pic>
      <p:sp>
        <p:nvSpPr>
          <p:cNvPr id="2" name="TextBox 2">
            <a:extLst>
              <a:ext uri="{FF2B5EF4-FFF2-40B4-BE49-F238E27FC236}">
                <a16:creationId xmlns:a16="http://schemas.microsoft.com/office/drawing/2014/main" id="{9786086D-AD0C-D103-1010-0E695B8A95FA}"/>
              </a:ext>
            </a:extLst>
          </p:cNvPr>
          <p:cNvSpPr txBox="1"/>
          <p:nvPr/>
        </p:nvSpPr>
        <p:spPr>
          <a:xfrm>
            <a:off x="622300" y="165100"/>
            <a:ext cx="3924300" cy="723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1509"/>
              </a:lnSpc>
            </a:pPr>
            <a:r>
              <a:rPr lang="ko-KR" altLang="en-US" sz="4100" b="1" i="0" u="none" strike="noStrike" dirty="0">
                <a:solidFill>
                  <a:srgbClr val="000000"/>
                </a:solidFill>
                <a:latin typeface="Bebas"/>
              </a:rPr>
              <a:t>화면 설계서</a:t>
            </a:r>
            <a:endParaRPr lang="en-US" sz="4100" b="1" i="0" u="none" strike="noStrike" dirty="0">
              <a:solidFill>
                <a:srgbClr val="000000"/>
              </a:solidFill>
              <a:latin typeface="Bebas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3E0D67B8-DBAA-B020-7A74-DCAD3BEA9F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560" y="1273232"/>
            <a:ext cx="10307488" cy="32389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A84DEB9-5707-BD9C-7A3F-C1AD6B36FC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0350" y="1981359"/>
            <a:ext cx="10147300" cy="4808260"/>
          </a:xfrm>
          <a:prstGeom prst="rect">
            <a:avLst/>
          </a:prstGeom>
        </p:spPr>
      </p:pic>
      <p:sp>
        <p:nvSpPr>
          <p:cNvPr id="8" name="TextBox 13">
            <a:extLst>
              <a:ext uri="{FF2B5EF4-FFF2-40B4-BE49-F238E27FC236}">
                <a16:creationId xmlns:a16="http://schemas.microsoft.com/office/drawing/2014/main" id="{F8F66012-863F-889E-168C-2738FA92E1B0}"/>
              </a:ext>
            </a:extLst>
          </p:cNvPr>
          <p:cNvSpPr txBox="1"/>
          <p:nvPr/>
        </p:nvSpPr>
        <p:spPr>
          <a:xfrm>
            <a:off x="9607550" y="201120"/>
            <a:ext cx="800100" cy="124228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3749"/>
              </a:lnSpc>
            </a:pPr>
            <a:r>
              <a:rPr lang="en-US" sz="800" b="0" i="0" u="none" strike="noStrike" dirty="0">
                <a:solidFill>
                  <a:srgbClr val="000000"/>
                </a:solidFill>
                <a:latin typeface="THELuxGoR"/>
              </a:rPr>
              <a:t>3. </a:t>
            </a:r>
            <a:r>
              <a:rPr lang="ko-KR" altLang="en-US" sz="800" b="0" i="0" u="none" strike="noStrike" dirty="0">
                <a:solidFill>
                  <a:srgbClr val="000000"/>
                </a:solidFill>
                <a:latin typeface="THELuxGoR"/>
              </a:rPr>
              <a:t>화면 설계서</a:t>
            </a:r>
            <a:endParaRPr lang="en-US" sz="800" b="0" i="0" u="none" strike="noStrike" dirty="0">
              <a:solidFill>
                <a:srgbClr val="000000"/>
              </a:solidFill>
              <a:latin typeface="THELuxGoR"/>
            </a:endParaRPr>
          </a:p>
        </p:txBody>
      </p:sp>
      <p:pic>
        <p:nvPicPr>
          <p:cNvPr id="14" name="Picture 12">
            <a:extLst>
              <a:ext uri="{FF2B5EF4-FFF2-40B4-BE49-F238E27FC236}">
                <a16:creationId xmlns:a16="http://schemas.microsoft.com/office/drawing/2014/main" id="{B165586B-0B59-0DFE-8825-C2EB9EEA79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054100" y="854268"/>
            <a:ext cx="3962400" cy="161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6536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00" y="1549400"/>
            <a:ext cx="4470400" cy="44704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2044700" y="2603500"/>
            <a:ext cx="3251200" cy="2197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8853"/>
              </a:lnSpc>
            </a:pPr>
            <a:r>
              <a:rPr lang="en-US" sz="3500" b="0" i="0" u="none" strike="noStrike" dirty="0">
                <a:solidFill>
                  <a:srgbClr val="000000"/>
                </a:solidFill>
                <a:latin typeface="Bebas"/>
              </a:rPr>
              <a:t>a</a:t>
            </a:r>
          </a:p>
          <a:p>
            <a:pPr lvl="0" algn="l">
              <a:lnSpc>
                <a:spcPct val="98853"/>
              </a:lnSpc>
            </a:pPr>
            <a:r>
              <a:rPr lang="en-US" sz="3500" b="0" i="0" u="none" strike="noStrike" dirty="0">
                <a:solidFill>
                  <a:srgbClr val="000000"/>
                </a:solidFill>
                <a:latin typeface="Bebas"/>
              </a:rPr>
              <a:t>presentation</a:t>
            </a:r>
          </a:p>
          <a:p>
            <a:pPr lvl="0" algn="l">
              <a:lnSpc>
                <a:spcPct val="98853"/>
              </a:lnSpc>
            </a:pPr>
            <a:r>
              <a:rPr lang="en-US" sz="3500" b="0" i="0" u="none" strike="noStrike" dirty="0">
                <a:solidFill>
                  <a:srgbClr val="000000"/>
                </a:solidFill>
                <a:latin typeface="Bebas"/>
              </a:rPr>
              <a:t>About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4700" y="4521200"/>
            <a:ext cx="1130300" cy="1524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5676900" y="2501900"/>
            <a:ext cx="469900" cy="2438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66000"/>
              </a:lnSpc>
            </a:pPr>
            <a:r>
              <a:rPr lang="en-US" sz="2000" b="0" i="0" u="none" strike="noStrike" dirty="0">
                <a:solidFill>
                  <a:srgbClr val="000000"/>
                </a:solidFill>
                <a:latin typeface="THELuxGoR"/>
              </a:rPr>
              <a:t>1</a:t>
            </a:r>
          </a:p>
          <a:p>
            <a:pPr lvl="0" algn="ctr">
              <a:lnSpc>
                <a:spcPct val="166000"/>
              </a:lnSpc>
            </a:pPr>
            <a:r>
              <a:rPr lang="en-US" sz="2000" b="0" i="0" u="none" strike="noStrike" dirty="0">
                <a:solidFill>
                  <a:srgbClr val="000000"/>
                </a:solidFill>
                <a:latin typeface="THELuxGoR"/>
              </a:rPr>
              <a:t>2</a:t>
            </a:r>
          </a:p>
          <a:p>
            <a:pPr lvl="0" algn="ctr">
              <a:lnSpc>
                <a:spcPct val="166000"/>
              </a:lnSpc>
            </a:pPr>
            <a:r>
              <a:rPr lang="en-US" sz="2000" b="0" i="0" u="none" strike="noStrike" dirty="0">
                <a:solidFill>
                  <a:srgbClr val="000000"/>
                </a:solidFill>
                <a:latin typeface="THELuxGoR"/>
              </a:rPr>
              <a:t>3</a:t>
            </a:r>
          </a:p>
          <a:p>
            <a:pPr lvl="0" algn="ctr">
              <a:lnSpc>
                <a:spcPct val="166000"/>
              </a:lnSpc>
            </a:pPr>
            <a:r>
              <a:rPr lang="en-US" sz="2000" b="0" i="0" u="none" strike="noStrike" dirty="0">
                <a:solidFill>
                  <a:srgbClr val="000000"/>
                </a:solidFill>
                <a:latin typeface="THELuxGoR"/>
              </a:rPr>
              <a:t>4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489700" y="2489200"/>
            <a:ext cx="3263900" cy="2438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66000"/>
              </a:lnSpc>
            </a:pPr>
            <a:r>
              <a:rPr lang="ko-KR" altLang="en-US" sz="2000" b="0" i="0" u="none" strike="noStrike" dirty="0">
                <a:solidFill>
                  <a:srgbClr val="000000"/>
                </a:solidFill>
                <a:latin typeface="THELuxGoR" panose="020B0600000101010101" charset="-127"/>
                <a:ea typeface="THELuxGoR" panose="020B0600000101010101" charset="-127"/>
              </a:rPr>
              <a:t>개요</a:t>
            </a:r>
            <a:endParaRPr lang="en-US" altLang="ko-KR" sz="2000" b="0" i="0" u="none" strike="noStrike" dirty="0">
              <a:solidFill>
                <a:srgbClr val="000000"/>
              </a:solidFill>
              <a:latin typeface="THELuxGoR" panose="020B0600000101010101" charset="-127"/>
              <a:ea typeface="THELuxGoR" panose="020B0600000101010101" charset="-127"/>
            </a:endParaRPr>
          </a:p>
          <a:p>
            <a:pPr lvl="0" algn="l">
              <a:lnSpc>
                <a:spcPct val="166000"/>
              </a:lnSpc>
            </a:pPr>
            <a:r>
              <a:rPr lang="en-US" altLang="ko-KR" sz="2000" dirty="0">
                <a:solidFill>
                  <a:srgbClr val="000000"/>
                </a:solidFill>
                <a:latin typeface="THELuxGoR" panose="020B0600000101010101" charset="-127"/>
                <a:ea typeface="THELuxGoR" panose="020B0600000101010101" charset="-127"/>
              </a:rPr>
              <a:t>IA</a:t>
            </a:r>
            <a:endParaRPr lang="en-US" altLang="ko-KR" sz="2000" b="0" i="0" u="none" strike="noStrike" dirty="0">
              <a:solidFill>
                <a:srgbClr val="000000"/>
              </a:solidFill>
              <a:latin typeface="THELuxGoR" panose="020B0600000101010101" charset="-127"/>
              <a:ea typeface="THELuxGoR" panose="020B0600000101010101" charset="-127"/>
            </a:endParaRPr>
          </a:p>
          <a:p>
            <a:pPr lvl="0" algn="l">
              <a:lnSpc>
                <a:spcPct val="166000"/>
              </a:lnSpc>
            </a:pPr>
            <a:r>
              <a:rPr lang="ko-KR" altLang="en-US" sz="2000" b="0" i="0" u="none" strike="noStrike" dirty="0">
                <a:solidFill>
                  <a:srgbClr val="000000"/>
                </a:solidFill>
                <a:latin typeface="THELuxGoR" panose="020B0600000101010101" charset="-127"/>
                <a:ea typeface="THELuxGoR" panose="020B0600000101010101" charset="-127"/>
              </a:rPr>
              <a:t>화면 설계서</a:t>
            </a:r>
            <a:endParaRPr lang="en-US" altLang="ko-KR" sz="2000" dirty="0">
              <a:solidFill>
                <a:srgbClr val="000000"/>
              </a:solidFill>
              <a:latin typeface="THELuxGoR" panose="020B0600000101010101" charset="-127"/>
              <a:ea typeface="THELuxGoR" panose="020B0600000101010101" charset="-127"/>
            </a:endParaRPr>
          </a:p>
          <a:p>
            <a:pPr lvl="0" algn="l">
              <a:lnSpc>
                <a:spcPct val="166000"/>
              </a:lnSpc>
            </a:pPr>
            <a:r>
              <a:rPr lang="ko-KR" altLang="en-US" sz="2000" b="0" i="0" u="none" strike="noStrike" dirty="0">
                <a:solidFill>
                  <a:srgbClr val="000000"/>
                </a:solidFill>
                <a:latin typeface="THELuxGoR" panose="020B0600000101010101" charset="-127"/>
                <a:ea typeface="THELuxGoR" panose="020B0600000101010101" charset="-127"/>
              </a:rPr>
              <a:t>플로우 </a:t>
            </a:r>
            <a:r>
              <a:rPr lang="ko-KR" altLang="en-US" sz="2000" dirty="0">
                <a:solidFill>
                  <a:srgbClr val="000000"/>
                </a:solidFill>
                <a:latin typeface="THELuxGoR" panose="020B0600000101010101" charset="-127"/>
                <a:ea typeface="THELuxGoR" panose="020B0600000101010101" charset="-127"/>
              </a:rPr>
              <a:t>차트</a:t>
            </a:r>
            <a:endParaRPr lang="en-US" altLang="ko-KR" sz="2000" dirty="0">
              <a:solidFill>
                <a:srgbClr val="000000"/>
              </a:solidFill>
              <a:latin typeface="THELuxGoR" panose="020B0600000101010101" charset="-127"/>
              <a:ea typeface="THELuxGoR" panose="020B0600000101010101" charset="-127"/>
            </a:endParaRP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58800" y="2501900"/>
            <a:ext cx="2311400" cy="23114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0500" y="1054100"/>
            <a:ext cx="8902700" cy="254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50500" y="1003300"/>
            <a:ext cx="177800" cy="1778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266700" y="939800"/>
            <a:ext cx="660400" cy="139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3749"/>
              </a:lnSpc>
            </a:pPr>
            <a:r>
              <a:rPr lang="en-US" sz="800" b="0" i="0" u="none" strike="noStrike" dirty="0">
                <a:solidFill>
                  <a:srgbClr val="000000"/>
                </a:solidFill>
                <a:latin typeface="THELuxGoR"/>
              </a:rPr>
              <a:t>0. Contents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9115" y="1028699"/>
            <a:ext cx="8902700" cy="254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50500" y="1003300"/>
            <a:ext cx="177800" cy="177800"/>
          </a:xfrm>
          <a:prstGeom prst="rect">
            <a:avLst/>
          </a:prstGeom>
        </p:spPr>
      </p:pic>
      <p:sp>
        <p:nvSpPr>
          <p:cNvPr id="2" name="TextBox 2">
            <a:extLst>
              <a:ext uri="{FF2B5EF4-FFF2-40B4-BE49-F238E27FC236}">
                <a16:creationId xmlns:a16="http://schemas.microsoft.com/office/drawing/2014/main" id="{9786086D-AD0C-D103-1010-0E695B8A95FA}"/>
              </a:ext>
            </a:extLst>
          </p:cNvPr>
          <p:cNvSpPr txBox="1"/>
          <p:nvPr/>
        </p:nvSpPr>
        <p:spPr>
          <a:xfrm>
            <a:off x="622300" y="165100"/>
            <a:ext cx="3924300" cy="723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1509"/>
              </a:lnSpc>
            </a:pPr>
            <a:r>
              <a:rPr lang="ko-KR" altLang="en-US" sz="4100" b="1" i="0" u="none" strike="noStrike" dirty="0">
                <a:solidFill>
                  <a:srgbClr val="000000"/>
                </a:solidFill>
                <a:latin typeface="Bebas"/>
              </a:rPr>
              <a:t>화면 설계서</a:t>
            </a:r>
            <a:endParaRPr lang="en-US" sz="4100" b="1" i="0" u="none" strike="noStrike" dirty="0">
              <a:solidFill>
                <a:srgbClr val="000000"/>
              </a:solidFill>
              <a:latin typeface="Bebas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3E0D67B8-DBAA-B020-7A74-DCAD3BEA9F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560" y="1273232"/>
            <a:ext cx="10307488" cy="32389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A9A6516-D654-C6F7-1957-DC1F3C1250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834" y="1836423"/>
            <a:ext cx="10161908" cy="4770191"/>
          </a:xfrm>
          <a:prstGeom prst="rect">
            <a:avLst/>
          </a:prstGeom>
        </p:spPr>
      </p:pic>
      <p:sp>
        <p:nvSpPr>
          <p:cNvPr id="8" name="TextBox 13">
            <a:extLst>
              <a:ext uri="{FF2B5EF4-FFF2-40B4-BE49-F238E27FC236}">
                <a16:creationId xmlns:a16="http://schemas.microsoft.com/office/drawing/2014/main" id="{B7092C15-61AF-CFA8-2C89-928E50FB5B13}"/>
              </a:ext>
            </a:extLst>
          </p:cNvPr>
          <p:cNvSpPr txBox="1"/>
          <p:nvPr/>
        </p:nvSpPr>
        <p:spPr>
          <a:xfrm>
            <a:off x="9607550" y="201120"/>
            <a:ext cx="800100" cy="124228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3749"/>
              </a:lnSpc>
            </a:pPr>
            <a:r>
              <a:rPr lang="en-US" sz="800" b="0" i="0" u="none" strike="noStrike" dirty="0">
                <a:solidFill>
                  <a:srgbClr val="000000"/>
                </a:solidFill>
                <a:latin typeface="THELuxGoR"/>
              </a:rPr>
              <a:t>3. </a:t>
            </a:r>
            <a:r>
              <a:rPr lang="ko-KR" altLang="en-US" sz="800" b="0" i="0" u="none" strike="noStrike" dirty="0">
                <a:solidFill>
                  <a:srgbClr val="000000"/>
                </a:solidFill>
                <a:latin typeface="THELuxGoR"/>
              </a:rPr>
              <a:t>화면 설계서</a:t>
            </a:r>
            <a:endParaRPr lang="en-US" sz="800" b="0" i="0" u="none" strike="noStrike" dirty="0">
              <a:solidFill>
                <a:srgbClr val="000000"/>
              </a:solidFill>
              <a:latin typeface="THELuxGoR"/>
            </a:endParaRPr>
          </a:p>
        </p:txBody>
      </p:sp>
      <p:pic>
        <p:nvPicPr>
          <p:cNvPr id="14" name="Picture 12">
            <a:extLst>
              <a:ext uri="{FF2B5EF4-FFF2-40B4-BE49-F238E27FC236}">
                <a16:creationId xmlns:a16="http://schemas.microsoft.com/office/drawing/2014/main" id="{89175C50-A856-9900-6BBA-51E9669B72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054100" y="854268"/>
            <a:ext cx="3962400" cy="161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6023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9115" y="1028699"/>
            <a:ext cx="8902700" cy="254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50500" y="1003300"/>
            <a:ext cx="177800" cy="177800"/>
          </a:xfrm>
          <a:prstGeom prst="rect">
            <a:avLst/>
          </a:prstGeom>
        </p:spPr>
      </p:pic>
      <p:sp>
        <p:nvSpPr>
          <p:cNvPr id="2" name="TextBox 2">
            <a:extLst>
              <a:ext uri="{FF2B5EF4-FFF2-40B4-BE49-F238E27FC236}">
                <a16:creationId xmlns:a16="http://schemas.microsoft.com/office/drawing/2014/main" id="{9786086D-AD0C-D103-1010-0E695B8A95FA}"/>
              </a:ext>
            </a:extLst>
          </p:cNvPr>
          <p:cNvSpPr txBox="1"/>
          <p:nvPr/>
        </p:nvSpPr>
        <p:spPr>
          <a:xfrm>
            <a:off x="622300" y="165100"/>
            <a:ext cx="3924300" cy="723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1509"/>
              </a:lnSpc>
            </a:pPr>
            <a:r>
              <a:rPr lang="ko-KR" altLang="en-US" sz="4100" b="1" i="0" u="none" strike="noStrike" dirty="0">
                <a:solidFill>
                  <a:srgbClr val="000000"/>
                </a:solidFill>
                <a:latin typeface="Bebas"/>
              </a:rPr>
              <a:t>화면 설계서</a:t>
            </a:r>
            <a:endParaRPr lang="en-US" sz="4100" b="1" i="0" u="none" strike="noStrike" dirty="0">
              <a:solidFill>
                <a:srgbClr val="000000"/>
              </a:solidFill>
              <a:latin typeface="Bebas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D255294-2DD1-1C82-F678-C202FFD366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706" y="1793820"/>
            <a:ext cx="3229426" cy="39058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AF3A57E2-D41E-C047-CE0E-C63D32B903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707" y="2533829"/>
            <a:ext cx="3356794" cy="363109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5CF7540E-EC86-78EA-103A-429D1355A2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67443" y="1758133"/>
            <a:ext cx="3181794" cy="419158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88A80A20-2EFC-1B4D-5010-9FEA4FFD9E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22700" y="2565401"/>
            <a:ext cx="3356794" cy="3599524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A4A12BB7-5A01-9CA5-ABE2-80118F65A4C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97548" y="1756547"/>
            <a:ext cx="3219899" cy="400106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460E4E88-0370-B0E6-4BDC-641DF88F5C6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44286" y="2612299"/>
            <a:ext cx="3184014" cy="3474155"/>
          </a:xfrm>
          <a:prstGeom prst="rect">
            <a:avLst/>
          </a:prstGeom>
        </p:spPr>
      </p:pic>
      <p:sp>
        <p:nvSpPr>
          <p:cNvPr id="26" name="TextBox 13">
            <a:extLst>
              <a:ext uri="{FF2B5EF4-FFF2-40B4-BE49-F238E27FC236}">
                <a16:creationId xmlns:a16="http://schemas.microsoft.com/office/drawing/2014/main" id="{D6751FD2-906D-84A2-DEF7-247C106A76A1}"/>
              </a:ext>
            </a:extLst>
          </p:cNvPr>
          <p:cNvSpPr txBox="1"/>
          <p:nvPr/>
        </p:nvSpPr>
        <p:spPr>
          <a:xfrm>
            <a:off x="9607550" y="201120"/>
            <a:ext cx="800100" cy="124228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3749"/>
              </a:lnSpc>
            </a:pPr>
            <a:r>
              <a:rPr lang="en-US" sz="800" b="0" i="0" u="none" strike="noStrike" dirty="0">
                <a:solidFill>
                  <a:srgbClr val="000000"/>
                </a:solidFill>
                <a:latin typeface="THELuxGoR"/>
              </a:rPr>
              <a:t>3. </a:t>
            </a:r>
            <a:r>
              <a:rPr lang="ko-KR" altLang="en-US" sz="800" b="0" i="0" u="none" strike="noStrike" dirty="0">
                <a:solidFill>
                  <a:srgbClr val="000000"/>
                </a:solidFill>
                <a:latin typeface="THELuxGoR"/>
              </a:rPr>
              <a:t>화면 설계서</a:t>
            </a:r>
            <a:endParaRPr lang="en-US" sz="800" b="0" i="0" u="none" strike="noStrike" dirty="0">
              <a:solidFill>
                <a:srgbClr val="000000"/>
              </a:solidFill>
              <a:latin typeface="THELuxGoR"/>
            </a:endParaRPr>
          </a:p>
        </p:txBody>
      </p:sp>
      <p:pic>
        <p:nvPicPr>
          <p:cNvPr id="27" name="Picture 12">
            <a:extLst>
              <a:ext uri="{FF2B5EF4-FFF2-40B4-BE49-F238E27FC236}">
                <a16:creationId xmlns:a16="http://schemas.microsoft.com/office/drawing/2014/main" id="{3210572A-66D6-E615-4CB1-ED7CB800D94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1054100" y="854268"/>
            <a:ext cx="3962400" cy="161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7351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그룹 44">
            <a:extLst>
              <a:ext uri="{FF2B5EF4-FFF2-40B4-BE49-F238E27FC236}">
                <a16:creationId xmlns:a16="http://schemas.microsoft.com/office/drawing/2014/main" id="{8F8A012D-5A4B-EAB2-DF9D-98703F9D41F6}"/>
              </a:ext>
            </a:extLst>
          </p:cNvPr>
          <p:cNvGrpSpPr/>
          <p:nvPr/>
        </p:nvGrpSpPr>
        <p:grpSpPr>
          <a:xfrm>
            <a:off x="787400" y="1612900"/>
            <a:ext cx="5676900" cy="4216400"/>
            <a:chOff x="787400" y="1612900"/>
            <a:chExt cx="5676900" cy="4216400"/>
          </a:xfrm>
        </p:grpSpPr>
        <p:pic>
          <p:nvPicPr>
            <p:cNvPr id="46" name="Picture 2">
              <a:extLst>
                <a:ext uri="{FF2B5EF4-FFF2-40B4-BE49-F238E27FC236}">
                  <a16:creationId xmlns:a16="http://schemas.microsoft.com/office/drawing/2014/main" id="{224AB19A-6FF1-C743-8CBA-37BBA14EF5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47900" y="1612900"/>
              <a:ext cx="4216400" cy="4216400"/>
            </a:xfrm>
            <a:prstGeom prst="rect">
              <a:avLst/>
            </a:prstGeom>
          </p:spPr>
        </p:pic>
        <p:pic>
          <p:nvPicPr>
            <p:cNvPr id="47" name="Picture 3">
              <a:extLst>
                <a:ext uri="{FF2B5EF4-FFF2-40B4-BE49-F238E27FC236}">
                  <a16:creationId xmlns:a16="http://schemas.microsoft.com/office/drawing/2014/main" id="{E8709FE0-682D-33E3-CC74-C19B206B3B3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7400" y="2311400"/>
              <a:ext cx="2832100" cy="2832100"/>
            </a:xfrm>
            <a:prstGeom prst="rect">
              <a:avLst/>
            </a:prstGeom>
          </p:spPr>
        </p:pic>
        <p:pic>
          <p:nvPicPr>
            <p:cNvPr id="48" name="Picture 5">
              <a:extLst>
                <a:ext uri="{FF2B5EF4-FFF2-40B4-BE49-F238E27FC236}">
                  <a16:creationId xmlns:a16="http://schemas.microsoft.com/office/drawing/2014/main" id="{144A48A6-D202-B5E7-314A-B6C9F748765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33700" y="2311400"/>
              <a:ext cx="2832100" cy="2832100"/>
            </a:xfrm>
            <a:prstGeom prst="rect">
              <a:avLst/>
            </a:prstGeom>
          </p:spPr>
        </p:pic>
      </p:grpSp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0500" y="1054100"/>
            <a:ext cx="8902700" cy="25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50500" y="1003300"/>
            <a:ext cx="177800" cy="177800"/>
          </a:xfrm>
          <a:prstGeom prst="rect">
            <a:avLst/>
          </a:prstGeom>
        </p:spPr>
      </p:pic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18" name="TextBox 2">
            <a:extLst>
              <a:ext uri="{FF2B5EF4-FFF2-40B4-BE49-F238E27FC236}">
                <a16:creationId xmlns:a16="http://schemas.microsoft.com/office/drawing/2014/main" id="{E59DDCA6-94C0-17C5-12D2-BDF897A444C2}"/>
              </a:ext>
            </a:extLst>
          </p:cNvPr>
          <p:cNvSpPr txBox="1"/>
          <p:nvPr/>
        </p:nvSpPr>
        <p:spPr>
          <a:xfrm>
            <a:off x="622300" y="165100"/>
            <a:ext cx="3924300" cy="723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1509"/>
              </a:lnSpc>
            </a:pPr>
            <a:r>
              <a:rPr lang="ko-KR" altLang="en-US" sz="4100" b="1" i="0" u="none" strike="noStrike" dirty="0">
                <a:solidFill>
                  <a:srgbClr val="000000"/>
                </a:solidFill>
                <a:latin typeface="Bebas"/>
              </a:rPr>
              <a:t>플로우 차트</a:t>
            </a:r>
            <a:endParaRPr lang="en-US" sz="4100" b="1" i="0" u="none" strike="noStrike" dirty="0">
              <a:solidFill>
                <a:srgbClr val="000000"/>
              </a:solidFill>
              <a:latin typeface="Bebas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3385A804-A788-10CB-5F31-518962D88403}"/>
              </a:ext>
            </a:extLst>
          </p:cNvPr>
          <p:cNvGrpSpPr/>
          <p:nvPr/>
        </p:nvGrpSpPr>
        <p:grpSpPr>
          <a:xfrm>
            <a:off x="2832100" y="1174635"/>
            <a:ext cx="5450282" cy="5939487"/>
            <a:chOff x="2344122" y="1193107"/>
            <a:chExt cx="5450282" cy="5939487"/>
          </a:xfrm>
        </p:grpSpPr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7C770A87-AF32-375E-ADD2-43A947ECDDE8}"/>
                </a:ext>
              </a:extLst>
            </p:cNvPr>
            <p:cNvSpPr/>
            <p:nvPr/>
          </p:nvSpPr>
          <p:spPr>
            <a:xfrm>
              <a:off x="3324834" y="2087692"/>
              <a:ext cx="1444310" cy="512684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dirty="0">
                  <a:solidFill>
                    <a:schemeClr val="tx1"/>
                  </a:solidFill>
                </a:rPr>
                <a:t>메인 화면</a:t>
              </a:r>
              <a:endParaRPr lang="en-US" altLang="ko-KR" sz="1500" dirty="0">
                <a:solidFill>
                  <a:schemeClr val="tx1"/>
                </a:solidFill>
              </a:endParaRPr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E4C4ED34-089F-4327-19ED-CC52A522600C}"/>
                </a:ext>
              </a:extLst>
            </p:cNvPr>
            <p:cNvSpPr/>
            <p:nvPr/>
          </p:nvSpPr>
          <p:spPr>
            <a:xfrm>
              <a:off x="3644979" y="1193107"/>
              <a:ext cx="804020" cy="441467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dirty="0">
                  <a:solidFill>
                    <a:schemeClr val="tx1"/>
                  </a:solidFill>
                </a:rPr>
                <a:t>시작</a:t>
              </a:r>
            </a:p>
          </p:txBody>
        </p:sp>
        <p:sp>
          <p:nvSpPr>
            <p:cNvPr id="22" name="다이아몬드 21">
              <a:extLst>
                <a:ext uri="{FF2B5EF4-FFF2-40B4-BE49-F238E27FC236}">
                  <a16:creationId xmlns:a16="http://schemas.microsoft.com/office/drawing/2014/main" id="{08DB45F9-5E74-984E-3F6B-7EDFBD164AA3}"/>
                </a:ext>
              </a:extLst>
            </p:cNvPr>
            <p:cNvSpPr/>
            <p:nvPr/>
          </p:nvSpPr>
          <p:spPr>
            <a:xfrm>
              <a:off x="4145737" y="5452419"/>
              <a:ext cx="1808525" cy="884293"/>
            </a:xfrm>
            <a:prstGeom prst="diamond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00" dirty="0">
                  <a:solidFill>
                    <a:schemeClr val="tx1"/>
                  </a:solidFill>
                </a:rPr>
                <a:t>얼굴 일치 여부</a:t>
              </a:r>
            </a:p>
          </p:txBody>
        </p:sp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721FFAD2-8A2A-715F-3A2C-4C688F2F5170}"/>
                </a:ext>
              </a:extLst>
            </p:cNvPr>
            <p:cNvSpPr/>
            <p:nvPr/>
          </p:nvSpPr>
          <p:spPr>
            <a:xfrm>
              <a:off x="3324833" y="2903344"/>
              <a:ext cx="1444310" cy="512684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dirty="0">
                  <a:solidFill>
                    <a:schemeClr val="tx1"/>
                  </a:solidFill>
                </a:rPr>
                <a:t>로그인</a:t>
              </a:r>
              <a:endParaRPr lang="en-US" altLang="ko-KR" sz="1500" dirty="0">
                <a:solidFill>
                  <a:schemeClr val="tx1"/>
                </a:solidFill>
              </a:endParaRPr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4EC5D0DF-EA50-07C0-4C7C-E6E70F17D670}"/>
                </a:ext>
              </a:extLst>
            </p:cNvPr>
            <p:cNvSpPr/>
            <p:nvPr/>
          </p:nvSpPr>
          <p:spPr>
            <a:xfrm>
              <a:off x="5330854" y="2087691"/>
              <a:ext cx="1444310" cy="512684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dirty="0">
                  <a:solidFill>
                    <a:schemeClr val="tx1"/>
                  </a:solidFill>
                </a:rPr>
                <a:t>회원 가입</a:t>
              </a:r>
              <a:endParaRPr lang="en-US" altLang="ko-KR" sz="1500" dirty="0">
                <a:solidFill>
                  <a:schemeClr val="tx1"/>
                </a:solidFill>
              </a:endParaRPr>
            </a:p>
          </p:txBody>
        </p:sp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C7DD9BB5-6EB6-93C4-EE67-E0AE0D05CDA0}"/>
                </a:ext>
              </a:extLst>
            </p:cNvPr>
            <p:cNvSpPr/>
            <p:nvPr/>
          </p:nvSpPr>
          <p:spPr>
            <a:xfrm>
              <a:off x="3272381" y="4143853"/>
              <a:ext cx="1444310" cy="512684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dirty="0" err="1">
                  <a:solidFill>
                    <a:schemeClr val="tx1"/>
                  </a:solidFill>
                </a:rPr>
                <a:t>라커</a:t>
              </a:r>
              <a:r>
                <a:rPr lang="ko-KR" altLang="en-US" sz="1500" dirty="0">
                  <a:solidFill>
                    <a:schemeClr val="tx1"/>
                  </a:solidFill>
                </a:rPr>
                <a:t> 예약</a:t>
              </a:r>
              <a:endParaRPr lang="en-US" altLang="ko-KR" sz="1500" dirty="0">
                <a:solidFill>
                  <a:schemeClr val="tx1"/>
                </a:solidFill>
              </a:endParaRPr>
            </a:p>
          </p:txBody>
        </p:sp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153AD826-C848-4834-88A7-0A3E7A3B5F34}"/>
                </a:ext>
              </a:extLst>
            </p:cNvPr>
            <p:cNvSpPr/>
            <p:nvPr/>
          </p:nvSpPr>
          <p:spPr>
            <a:xfrm>
              <a:off x="4327844" y="6619910"/>
              <a:ext cx="1444310" cy="512684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dirty="0">
                  <a:solidFill>
                    <a:schemeClr val="tx1"/>
                  </a:solidFill>
                </a:rPr>
                <a:t>결제</a:t>
              </a:r>
              <a:endParaRPr lang="en-US" altLang="ko-KR" sz="1500" dirty="0">
                <a:solidFill>
                  <a:schemeClr val="tx1"/>
                </a:solidFill>
              </a:endParaRPr>
            </a:p>
          </p:txBody>
        </p:sp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FF981DFD-8CA8-5653-CA64-C6938C1CAC34}"/>
                </a:ext>
              </a:extLst>
            </p:cNvPr>
            <p:cNvSpPr/>
            <p:nvPr/>
          </p:nvSpPr>
          <p:spPr>
            <a:xfrm>
              <a:off x="5369132" y="4143853"/>
              <a:ext cx="1444310" cy="512684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dirty="0">
                  <a:solidFill>
                    <a:schemeClr val="tx1"/>
                  </a:solidFill>
                </a:rPr>
                <a:t>택배 예약</a:t>
              </a:r>
              <a:endParaRPr lang="en-US" altLang="ko-KR" sz="150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직선 화살표 연결선 27">
              <a:extLst>
                <a:ext uri="{FF2B5EF4-FFF2-40B4-BE49-F238E27FC236}">
                  <a16:creationId xmlns:a16="http://schemas.microsoft.com/office/drawing/2014/main" id="{88EB7837-1A85-68B5-B53A-5A67B26B1C50}"/>
                </a:ext>
              </a:extLst>
            </p:cNvPr>
            <p:cNvCxnSpPr>
              <a:stCxn id="21" idx="4"/>
              <a:endCxn id="20" idx="0"/>
            </p:cNvCxnSpPr>
            <p:nvPr/>
          </p:nvCxnSpPr>
          <p:spPr>
            <a:xfrm>
              <a:off x="4046989" y="1634574"/>
              <a:ext cx="0" cy="453118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직선 화살표 연결선 28">
              <a:extLst>
                <a:ext uri="{FF2B5EF4-FFF2-40B4-BE49-F238E27FC236}">
                  <a16:creationId xmlns:a16="http://schemas.microsoft.com/office/drawing/2014/main" id="{85B90950-056E-9A43-2FE6-7B9763C85B9E}"/>
                </a:ext>
              </a:extLst>
            </p:cNvPr>
            <p:cNvCxnSpPr>
              <a:stCxn id="20" idx="2"/>
              <a:endCxn id="23" idx="0"/>
            </p:cNvCxnSpPr>
            <p:nvPr/>
          </p:nvCxnSpPr>
          <p:spPr>
            <a:xfrm flipH="1">
              <a:off x="4046988" y="2600376"/>
              <a:ext cx="1" cy="302968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직선 화살표 연결선 29">
              <a:extLst>
                <a:ext uri="{FF2B5EF4-FFF2-40B4-BE49-F238E27FC236}">
                  <a16:creationId xmlns:a16="http://schemas.microsoft.com/office/drawing/2014/main" id="{3A2ADFB3-A2D7-0C40-0A1A-586FB1882E2B}"/>
                </a:ext>
              </a:extLst>
            </p:cNvPr>
            <p:cNvCxnSpPr>
              <a:stCxn id="20" idx="3"/>
              <a:endCxn id="24" idx="1"/>
            </p:cNvCxnSpPr>
            <p:nvPr/>
          </p:nvCxnSpPr>
          <p:spPr>
            <a:xfrm flipV="1">
              <a:off x="4769144" y="2344033"/>
              <a:ext cx="561710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직선 화살표 연결선 30">
              <a:extLst>
                <a:ext uri="{FF2B5EF4-FFF2-40B4-BE49-F238E27FC236}">
                  <a16:creationId xmlns:a16="http://schemas.microsoft.com/office/drawing/2014/main" id="{84014E67-A634-0163-1E4D-6313E0256BDC}"/>
                </a:ext>
              </a:extLst>
            </p:cNvPr>
            <p:cNvCxnSpPr>
              <a:cxnSpLocks/>
              <a:stCxn id="27" idx="2"/>
            </p:cNvCxnSpPr>
            <p:nvPr/>
          </p:nvCxnSpPr>
          <p:spPr>
            <a:xfrm flipH="1">
              <a:off x="5049999" y="4656537"/>
              <a:ext cx="1041288" cy="797332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직선 화살표 연결선 31">
              <a:extLst>
                <a:ext uri="{FF2B5EF4-FFF2-40B4-BE49-F238E27FC236}">
                  <a16:creationId xmlns:a16="http://schemas.microsoft.com/office/drawing/2014/main" id="{AD493C32-32DB-8D78-4C46-43D5D9388291}"/>
                </a:ext>
              </a:extLst>
            </p:cNvPr>
            <p:cNvCxnSpPr>
              <a:cxnSpLocks/>
            </p:cNvCxnSpPr>
            <p:nvPr/>
          </p:nvCxnSpPr>
          <p:spPr>
            <a:xfrm>
              <a:off x="3994536" y="3850753"/>
              <a:ext cx="0" cy="29310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직선 화살표 연결선 32">
              <a:extLst>
                <a:ext uri="{FF2B5EF4-FFF2-40B4-BE49-F238E27FC236}">
                  <a16:creationId xmlns:a16="http://schemas.microsoft.com/office/drawing/2014/main" id="{8A72E808-A148-95DA-ABC9-57EA180C4726}"/>
                </a:ext>
              </a:extLst>
            </p:cNvPr>
            <p:cNvCxnSpPr>
              <a:cxnSpLocks/>
              <a:stCxn id="25" idx="2"/>
            </p:cNvCxnSpPr>
            <p:nvPr/>
          </p:nvCxnSpPr>
          <p:spPr>
            <a:xfrm>
              <a:off x="3994536" y="4656537"/>
              <a:ext cx="1055463" cy="797332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직선 화살표 연결선 33">
              <a:extLst>
                <a:ext uri="{FF2B5EF4-FFF2-40B4-BE49-F238E27FC236}">
                  <a16:creationId xmlns:a16="http://schemas.microsoft.com/office/drawing/2014/main" id="{214EF1B2-4913-2947-53F8-5EF07B997AEB}"/>
                </a:ext>
              </a:extLst>
            </p:cNvPr>
            <p:cNvCxnSpPr>
              <a:cxnSpLocks/>
              <a:endCxn id="26" idx="0"/>
            </p:cNvCxnSpPr>
            <p:nvPr/>
          </p:nvCxnSpPr>
          <p:spPr>
            <a:xfrm>
              <a:off x="5049999" y="6346513"/>
              <a:ext cx="0" cy="273397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연결선: 구부러짐 34">
              <a:extLst>
                <a:ext uri="{FF2B5EF4-FFF2-40B4-BE49-F238E27FC236}">
                  <a16:creationId xmlns:a16="http://schemas.microsoft.com/office/drawing/2014/main" id="{ED94597D-4365-4FA4-3EF6-CA8E82F061A0}"/>
                </a:ext>
              </a:extLst>
            </p:cNvPr>
            <p:cNvCxnSpPr>
              <a:cxnSpLocks/>
              <a:stCxn id="22" idx="1"/>
              <a:endCxn id="25" idx="1"/>
            </p:cNvCxnSpPr>
            <p:nvPr/>
          </p:nvCxnSpPr>
          <p:spPr>
            <a:xfrm rot="10800000">
              <a:off x="3272381" y="4400196"/>
              <a:ext cx="873356" cy="1494371"/>
            </a:xfrm>
            <a:prstGeom prst="curvedConnector3">
              <a:avLst>
                <a:gd name="adj1" fmla="val 126175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792E87A-F7D0-3A6A-3255-1139C1052C68}"/>
                </a:ext>
              </a:extLst>
            </p:cNvPr>
            <p:cNvSpPr txBox="1"/>
            <p:nvPr/>
          </p:nvSpPr>
          <p:spPr>
            <a:xfrm>
              <a:off x="6995549" y="5113638"/>
              <a:ext cx="798855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dirty="0"/>
                <a:t>불일치</a:t>
              </a:r>
            </a:p>
          </p:txBody>
        </p:sp>
        <p:cxnSp>
          <p:nvCxnSpPr>
            <p:cNvPr id="37" name="직선 화살표 연결선 36">
              <a:extLst>
                <a:ext uri="{FF2B5EF4-FFF2-40B4-BE49-F238E27FC236}">
                  <a16:creationId xmlns:a16="http://schemas.microsoft.com/office/drawing/2014/main" id="{17C43FCA-F5D7-C10F-FED4-0449D045A0A6}"/>
                </a:ext>
              </a:extLst>
            </p:cNvPr>
            <p:cNvCxnSpPr>
              <a:cxnSpLocks/>
            </p:cNvCxnSpPr>
            <p:nvPr/>
          </p:nvCxnSpPr>
          <p:spPr>
            <a:xfrm>
              <a:off x="6089091" y="3850753"/>
              <a:ext cx="0" cy="29310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E4ED83A6-7084-1799-6027-DA0D61311D80}"/>
                </a:ext>
              </a:extLst>
            </p:cNvPr>
            <p:cNvCxnSpPr/>
            <p:nvPr/>
          </p:nvCxnSpPr>
          <p:spPr>
            <a:xfrm>
              <a:off x="3994536" y="3850753"/>
              <a:ext cx="2094555" cy="0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연결선: 꺾임 38">
              <a:extLst>
                <a:ext uri="{FF2B5EF4-FFF2-40B4-BE49-F238E27FC236}">
                  <a16:creationId xmlns:a16="http://schemas.microsoft.com/office/drawing/2014/main" id="{865959E4-4487-3DF2-97A7-7DBC9FBA414E}"/>
                </a:ext>
              </a:extLst>
            </p:cNvPr>
            <p:cNvCxnSpPr>
              <a:stCxn id="23" idx="3"/>
            </p:cNvCxnSpPr>
            <p:nvPr/>
          </p:nvCxnSpPr>
          <p:spPr>
            <a:xfrm>
              <a:off x="4769143" y="3159686"/>
              <a:ext cx="344847" cy="691067"/>
            </a:xfrm>
            <a:prstGeom prst="bentConnector2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연결선: 구부러짐 39">
              <a:extLst>
                <a:ext uri="{FF2B5EF4-FFF2-40B4-BE49-F238E27FC236}">
                  <a16:creationId xmlns:a16="http://schemas.microsoft.com/office/drawing/2014/main" id="{6837163D-0EEB-4B61-2285-7C3CCF0EE849}"/>
                </a:ext>
              </a:extLst>
            </p:cNvPr>
            <p:cNvCxnSpPr>
              <a:cxnSpLocks/>
              <a:stCxn id="22" idx="3"/>
              <a:endCxn id="27" idx="3"/>
            </p:cNvCxnSpPr>
            <p:nvPr/>
          </p:nvCxnSpPr>
          <p:spPr>
            <a:xfrm flipV="1">
              <a:off x="5954262" y="4400195"/>
              <a:ext cx="859180" cy="1494371"/>
            </a:xfrm>
            <a:prstGeom prst="curvedConnector3">
              <a:avLst>
                <a:gd name="adj1" fmla="val 126607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C1C7FDE-FF3D-920C-F357-26B80770D535}"/>
                </a:ext>
              </a:extLst>
            </p:cNvPr>
            <p:cNvSpPr txBox="1"/>
            <p:nvPr/>
          </p:nvSpPr>
          <p:spPr>
            <a:xfrm>
              <a:off x="2344122" y="4981807"/>
              <a:ext cx="798855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/>
                <a:t>불일치</a:t>
              </a:r>
              <a:endParaRPr lang="ko-KR" altLang="en-US" sz="1500" dirty="0"/>
            </a:p>
          </p:txBody>
        </p:sp>
      </p:grpSp>
      <p:sp>
        <p:nvSpPr>
          <p:cNvPr id="43" name="TextBox 13">
            <a:extLst>
              <a:ext uri="{FF2B5EF4-FFF2-40B4-BE49-F238E27FC236}">
                <a16:creationId xmlns:a16="http://schemas.microsoft.com/office/drawing/2014/main" id="{08EC0AF7-C412-1FAE-6F13-910017044664}"/>
              </a:ext>
            </a:extLst>
          </p:cNvPr>
          <p:cNvSpPr txBox="1"/>
          <p:nvPr/>
        </p:nvSpPr>
        <p:spPr>
          <a:xfrm>
            <a:off x="9607550" y="201120"/>
            <a:ext cx="800100" cy="124228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3749"/>
              </a:lnSpc>
            </a:pPr>
            <a:r>
              <a:rPr lang="en-US" sz="800" b="0" i="0" u="none" strike="noStrike" dirty="0">
                <a:solidFill>
                  <a:srgbClr val="000000"/>
                </a:solidFill>
                <a:latin typeface="THELuxGoR"/>
              </a:rPr>
              <a:t>3</a:t>
            </a:r>
            <a:r>
              <a:rPr lang="en-US" sz="800" dirty="0">
                <a:solidFill>
                  <a:srgbClr val="000000"/>
                </a:solidFill>
                <a:latin typeface="THELuxGoR"/>
              </a:rPr>
              <a:t>4</a:t>
            </a:r>
            <a:r>
              <a:rPr lang="en-US" sz="800" b="0" i="0" u="none" strike="noStrike" dirty="0">
                <a:solidFill>
                  <a:srgbClr val="000000"/>
                </a:solidFill>
                <a:latin typeface="THELuxGoR"/>
              </a:rPr>
              <a:t> </a:t>
            </a:r>
            <a:r>
              <a:rPr lang="ko-KR" altLang="en-US" sz="800" b="0" i="0" u="none" strike="noStrike" dirty="0">
                <a:solidFill>
                  <a:srgbClr val="000000"/>
                </a:solidFill>
                <a:latin typeface="THELuxGoR"/>
              </a:rPr>
              <a:t>플로우 차트</a:t>
            </a:r>
            <a:endParaRPr lang="en-US" sz="800" b="0" i="0" u="none" strike="noStrike" dirty="0">
              <a:solidFill>
                <a:srgbClr val="000000"/>
              </a:solidFill>
              <a:latin typeface="THELuxGoR"/>
            </a:endParaRPr>
          </a:p>
        </p:txBody>
      </p:sp>
      <p:pic>
        <p:nvPicPr>
          <p:cNvPr id="44" name="Picture 12">
            <a:extLst>
              <a:ext uri="{FF2B5EF4-FFF2-40B4-BE49-F238E27FC236}">
                <a16:creationId xmlns:a16="http://schemas.microsoft.com/office/drawing/2014/main" id="{611A6B6A-C033-07B9-77AF-8C5C3D2B887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054100" y="854268"/>
            <a:ext cx="3962400" cy="16173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82CC7F6-1FAC-0BFB-05EC-51AB5C2937E4}"/>
              </a:ext>
            </a:extLst>
          </p:cNvPr>
          <p:cNvSpPr txBox="1"/>
          <p:nvPr/>
        </p:nvSpPr>
        <p:spPr>
          <a:xfrm>
            <a:off x="5736821" y="6259494"/>
            <a:ext cx="79885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일치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D2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3700" y="2311400"/>
            <a:ext cx="2832100" cy="2832100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7905BA54-57C9-3AF4-100A-A61EDCBC61E3}"/>
              </a:ext>
            </a:extLst>
          </p:cNvPr>
          <p:cNvGrpSpPr/>
          <p:nvPr/>
        </p:nvGrpSpPr>
        <p:grpSpPr>
          <a:xfrm>
            <a:off x="787400" y="1612900"/>
            <a:ext cx="5676900" cy="4216400"/>
            <a:chOff x="787400" y="1612900"/>
            <a:chExt cx="5676900" cy="4216400"/>
          </a:xfrm>
        </p:grpSpPr>
        <p:pic>
          <p:nvPicPr>
            <p:cNvPr id="2" name="Picture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47900" y="1612900"/>
              <a:ext cx="4216400" cy="4216400"/>
            </a:xfrm>
            <a:prstGeom prst="rect">
              <a:avLst/>
            </a:prstGeom>
          </p:spPr>
        </p:pic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87400" y="2311400"/>
              <a:ext cx="2832100" cy="283210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933700" y="2311400"/>
              <a:ext cx="2832100" cy="2832100"/>
            </a:xfrm>
            <a:prstGeom prst="rect">
              <a:avLst/>
            </a:prstGeom>
          </p:spPr>
        </p:pic>
      </p:grpSp>
      <p:sp>
        <p:nvSpPr>
          <p:cNvPr id="6" name="TextBox 6"/>
          <p:cNvSpPr txBox="1"/>
          <p:nvPr/>
        </p:nvSpPr>
        <p:spPr>
          <a:xfrm>
            <a:off x="4356100" y="2946400"/>
            <a:ext cx="4432300" cy="939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0558"/>
              </a:lnSpc>
            </a:pPr>
            <a:r>
              <a:rPr lang="en-US" sz="5300" b="0" i="0" u="none" strike="noStrike" dirty="0">
                <a:solidFill>
                  <a:srgbClr val="000000"/>
                </a:solidFill>
                <a:latin typeface="Bebas"/>
              </a:rPr>
              <a:t>THANK YOU!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74000" y="3302000"/>
            <a:ext cx="2095500" cy="1524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0500" y="1054100"/>
            <a:ext cx="8902700" cy="25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50500" y="1003300"/>
            <a:ext cx="177800" cy="1778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266700" y="939800"/>
            <a:ext cx="660400" cy="139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3749"/>
              </a:lnSpc>
            </a:pPr>
            <a:r>
              <a:rPr lang="en-US" sz="800" dirty="0">
                <a:solidFill>
                  <a:srgbClr val="000000"/>
                </a:solidFill>
                <a:latin typeface="THELuxGoR" panose="020B0600000101010101" charset="-127"/>
                <a:ea typeface="THELuxGoR" panose="020B0600000101010101" charset="-127"/>
              </a:rPr>
              <a:t>1</a:t>
            </a:r>
            <a:r>
              <a:rPr lang="en-US" sz="800" b="0" i="0" u="none" strike="noStrike" dirty="0">
                <a:solidFill>
                  <a:srgbClr val="000000"/>
                </a:solidFill>
                <a:latin typeface="THELuxGoR" panose="020B0600000101010101" charset="-127"/>
                <a:ea typeface="THELuxGoR" panose="020B0600000101010101" charset="-127"/>
              </a:rPr>
              <a:t>. </a:t>
            </a:r>
            <a:r>
              <a:rPr lang="ko-KR" altLang="en-US" sz="800" b="0" i="0" u="none" strike="noStrike" dirty="0">
                <a:solidFill>
                  <a:srgbClr val="000000"/>
                </a:solidFill>
                <a:latin typeface="THELuxGoR" panose="020B0600000101010101" charset="-127"/>
                <a:ea typeface="THELuxGoR" panose="020B0600000101010101" charset="-127"/>
              </a:rPr>
              <a:t>개요</a:t>
            </a:r>
            <a:endParaRPr lang="en-US" sz="800" b="0" i="0" u="none" strike="noStrike" dirty="0">
              <a:solidFill>
                <a:srgbClr val="000000"/>
              </a:solidFill>
              <a:latin typeface="THELuxGoR" panose="020B0600000101010101" charset="-127"/>
              <a:ea typeface="THELuxGoR" panose="020B0600000101010101" charset="-127"/>
            </a:endParaRP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556000"/>
            <a:ext cx="10896600" cy="33528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927100" y="660400"/>
            <a:ext cx="2870200" cy="1346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8853"/>
              </a:lnSpc>
            </a:pPr>
            <a:r>
              <a:rPr lang="ko-KR" altLang="en-US" sz="4100" b="1" i="0" u="none" strike="noStrike" dirty="0">
                <a:solidFill>
                  <a:srgbClr val="000000"/>
                </a:solidFill>
                <a:latin typeface="THELuxGoR" panose="020B0600000101010101" charset="-127"/>
                <a:ea typeface="THELuxGoR" panose="020B0600000101010101" charset="-127"/>
              </a:rPr>
              <a:t>개요</a:t>
            </a:r>
            <a:endParaRPr lang="en-US" sz="4100" b="1" i="0" u="none" strike="noStrike" dirty="0">
              <a:solidFill>
                <a:srgbClr val="000000"/>
              </a:solidFill>
              <a:latin typeface="THELuxGoR" panose="020B0600000101010101" charset="-127"/>
              <a:ea typeface="THELuxGoR" panose="020B0600000101010101" charset="-127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834044" y="4311188"/>
            <a:ext cx="17526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3749"/>
              </a:lnSpc>
            </a:pPr>
            <a:r>
              <a:rPr lang="en-US" b="1" dirty="0">
                <a:solidFill>
                  <a:srgbClr val="000000"/>
                </a:solidFill>
                <a:latin typeface="THELuxGoR" panose="020B0600000101010101" charset="-127"/>
                <a:ea typeface="THELuxGoR" panose="020B0600000101010101" charset="-127"/>
              </a:rPr>
              <a:t>LOCKERs</a:t>
            </a:r>
            <a:endParaRPr lang="en-US" sz="1800" b="1" i="0" u="none" strike="noStrike" dirty="0">
              <a:solidFill>
                <a:srgbClr val="000000"/>
              </a:solidFill>
              <a:latin typeface="THELuxGoR" panose="020B0600000101010101" charset="-127"/>
              <a:ea typeface="THELuxGoR" panose="020B0600000101010101" charset="-127"/>
            </a:endParaRPr>
          </a:p>
        </p:txBody>
      </p:sp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0422" y="2622088"/>
            <a:ext cx="1562100" cy="1562100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5630" y="2626129"/>
            <a:ext cx="1562100" cy="1562100"/>
          </a:xfrm>
          <a:prstGeom prst="rect">
            <a:avLst/>
          </a:prstGeom>
        </p:spPr>
      </p:pic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6156" y="2705100"/>
            <a:ext cx="1562100" cy="1562100"/>
          </a:xfrm>
          <a:prstGeom prst="rect">
            <a:avLst/>
          </a:prstGeom>
        </p:spPr>
      </p:pic>
      <p:grpSp>
        <p:nvGrpSpPr>
          <p:cNvPr id="19" name="Group 1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2" name="TextBox 22"/>
          <p:cNvSpPr txBox="1"/>
          <p:nvPr/>
        </p:nvSpPr>
        <p:spPr>
          <a:xfrm>
            <a:off x="641697" y="4463935"/>
            <a:ext cx="2288078" cy="1778346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just">
              <a:lnSpc>
                <a:spcPct val="103749"/>
              </a:lnSpc>
            </a:pPr>
            <a:r>
              <a:rPr lang="ko-KR" altLang="en-US" sz="1600" b="1" i="0" u="none" strike="noStrike" dirty="0">
                <a:solidFill>
                  <a:srgbClr val="000000"/>
                </a:solidFill>
                <a:latin typeface="THELuxGoR" panose="020B0600000101010101" charset="-127"/>
                <a:ea typeface="THELuxGoR" panose="020B0600000101010101" charset="-127"/>
              </a:rPr>
              <a:t>효율적인 예</a:t>
            </a:r>
            <a:r>
              <a:rPr lang="ko-KR" altLang="en-US" sz="1600" b="1" dirty="0">
                <a:solidFill>
                  <a:srgbClr val="000000"/>
                </a:solidFill>
                <a:latin typeface="THELuxGoR" panose="020B0600000101010101" charset="-127"/>
                <a:ea typeface="THELuxGoR" panose="020B0600000101010101" charset="-127"/>
              </a:rPr>
              <a:t>약을 통한 여가에 최적화 된 물품 및 택배 시스템</a:t>
            </a:r>
            <a:endParaRPr lang="ko-KR" sz="1400" b="1" i="0" u="none" strike="noStrike" dirty="0">
              <a:solidFill>
                <a:srgbClr val="000000"/>
              </a:solidFill>
              <a:latin typeface="THELuxGoR" panose="020B0600000101010101" charset="-127"/>
              <a:ea typeface="THELuxGoR" panose="020B0600000101010101" charset="-127"/>
            </a:endParaRPr>
          </a:p>
        </p:txBody>
      </p:sp>
      <p:pic>
        <p:nvPicPr>
          <p:cNvPr id="23" name="Picture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12900" y="1682750"/>
            <a:ext cx="4584700" cy="152400"/>
          </a:xfrm>
          <a:prstGeom prst="rect">
            <a:avLst/>
          </a:prstGeom>
        </p:spPr>
      </p:pic>
      <p:sp>
        <p:nvSpPr>
          <p:cNvPr id="24" name="TextBox 24"/>
          <p:cNvSpPr txBox="1"/>
          <p:nvPr/>
        </p:nvSpPr>
        <p:spPr>
          <a:xfrm>
            <a:off x="3975100" y="4302298"/>
            <a:ext cx="239014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03749"/>
              </a:lnSpc>
            </a:pPr>
            <a:r>
              <a:rPr lang="ko-KR" altLang="en-US" b="1" dirty="0">
                <a:solidFill>
                  <a:srgbClr val="000000"/>
                </a:solidFill>
                <a:latin typeface="THELuxGoR" panose="020B0600000101010101" charset="-127"/>
                <a:ea typeface="THELuxGoR" panose="020B0600000101010101" charset="-127"/>
              </a:rPr>
              <a:t>얼굴 인식 물품 보관소</a:t>
            </a:r>
            <a:endParaRPr lang="en-US" sz="1800" b="1" i="0" u="none" strike="noStrike" dirty="0">
              <a:solidFill>
                <a:srgbClr val="000000"/>
              </a:solidFill>
              <a:latin typeface="THELuxGoR" panose="020B0600000101010101" charset="-127"/>
              <a:ea typeface="THELuxGoR" panose="020B0600000101010101" charset="-127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4062730" y="4759729"/>
            <a:ext cx="2302510" cy="162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just">
              <a:lnSpc>
                <a:spcPct val="103749"/>
              </a:lnSpc>
            </a:pPr>
            <a:r>
              <a:rPr lang="ko-KR" altLang="en-US" sz="1600" b="1" i="0" dirty="0">
                <a:solidFill>
                  <a:srgbClr val="000000"/>
                </a:solidFill>
                <a:effectLst/>
                <a:latin typeface="THELuxGoR" panose="020B0600000101010101" charset="-127"/>
                <a:ea typeface="THELuxGoR" panose="020B0600000101010101" charset="-127"/>
              </a:rPr>
              <a:t>스마트 </a:t>
            </a:r>
            <a:r>
              <a:rPr lang="ko-KR" altLang="en-US" sz="1600" b="1" i="0" dirty="0" err="1">
                <a:solidFill>
                  <a:srgbClr val="000000"/>
                </a:solidFill>
                <a:effectLst/>
                <a:latin typeface="THELuxGoR" panose="020B0600000101010101" charset="-127"/>
                <a:ea typeface="THELuxGoR" panose="020B0600000101010101" charset="-127"/>
              </a:rPr>
              <a:t>라커</a:t>
            </a:r>
            <a:r>
              <a:rPr lang="ko-KR" altLang="en-US" sz="1600" b="1" i="0" dirty="0">
                <a:solidFill>
                  <a:srgbClr val="000000"/>
                </a:solidFill>
                <a:effectLst/>
                <a:latin typeface="THELuxGoR" panose="020B0600000101010101" charset="-127"/>
                <a:ea typeface="THELuxGoR" panose="020B0600000101010101" charset="-127"/>
              </a:rPr>
              <a:t> 시스템에 대한 필요성이 급증함에 따라 기존에는 없는 얼굴 인식을 통한 스마트 </a:t>
            </a:r>
            <a:r>
              <a:rPr lang="ko-KR" altLang="en-US" sz="1600" b="1" i="0" dirty="0" err="1">
                <a:solidFill>
                  <a:srgbClr val="000000"/>
                </a:solidFill>
                <a:effectLst/>
                <a:latin typeface="THELuxGoR" panose="020B0600000101010101" charset="-127"/>
                <a:ea typeface="THELuxGoR" panose="020B0600000101010101" charset="-127"/>
              </a:rPr>
              <a:t>라커</a:t>
            </a:r>
            <a:r>
              <a:rPr lang="ko-KR" altLang="en-US" sz="1600" b="1" i="0" dirty="0">
                <a:solidFill>
                  <a:srgbClr val="000000"/>
                </a:solidFill>
                <a:effectLst/>
                <a:latin typeface="THELuxGoR" panose="020B0600000101010101" charset="-127"/>
                <a:ea typeface="THELuxGoR" panose="020B0600000101010101" charset="-127"/>
              </a:rPr>
              <a:t> 시스템을 개발</a:t>
            </a:r>
            <a:endParaRPr lang="ko-KR" sz="1400" b="1" i="0" u="none" strike="noStrike" dirty="0">
              <a:solidFill>
                <a:srgbClr val="000000"/>
              </a:solidFill>
              <a:latin typeface="THELuxGoR" panose="020B0600000101010101" charset="-127"/>
              <a:ea typeface="THELuxGoR" panose="020B0600000101010101" charset="-127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8580928" y="4320540"/>
            <a:ext cx="1185256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just">
              <a:lnSpc>
                <a:spcPct val="103749"/>
              </a:lnSpc>
            </a:pPr>
            <a:r>
              <a:rPr lang="ko-KR" altLang="en-US" sz="1800" b="1" i="0" u="none" strike="noStrike" dirty="0">
                <a:solidFill>
                  <a:srgbClr val="000000"/>
                </a:solidFill>
                <a:latin typeface="THELuxGoR" panose="020B0600000101010101" charset="-127"/>
                <a:ea typeface="THELuxGoR" panose="020B0600000101010101" charset="-127"/>
              </a:rPr>
              <a:t>개발 범위</a:t>
            </a:r>
            <a:endParaRPr lang="en-US" sz="1800" b="1" i="0" u="none" strike="noStrike" dirty="0">
              <a:solidFill>
                <a:srgbClr val="000000"/>
              </a:solidFill>
              <a:latin typeface="THELuxGoR" panose="020B0600000101010101" charset="-127"/>
              <a:ea typeface="THELuxGoR" panose="020B0600000101010101" charset="-127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7251700" y="4681220"/>
            <a:ext cx="3365501" cy="162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just">
              <a:lnSpc>
                <a:spcPct val="103749"/>
              </a:lnSpc>
            </a:pPr>
            <a:r>
              <a:rPr lang="en-US" sz="1600" b="1" i="0" u="none" strike="noStrike" dirty="0" err="1">
                <a:solidFill>
                  <a:srgbClr val="000000"/>
                </a:solidFill>
                <a:latin typeface="THELuxGoR" panose="020B0600000101010101" charset="-127"/>
                <a:ea typeface="THELuxGoR" panose="020B0600000101010101" charset="-127"/>
              </a:rPr>
              <a:t>Facenet-pytorch</a:t>
            </a:r>
            <a:r>
              <a:rPr lang="en-US" sz="1600" b="1" i="0" u="none" strike="noStrike" dirty="0">
                <a:solidFill>
                  <a:srgbClr val="000000"/>
                </a:solidFill>
                <a:latin typeface="THELuxGoR" panose="020B0600000101010101" charset="-127"/>
                <a:ea typeface="THELuxGoR" panose="020B0600000101010101" charset="-127"/>
              </a:rPr>
              <a:t>  </a:t>
            </a:r>
            <a:r>
              <a:rPr lang="ko-KR" altLang="en-US" sz="1600" b="1" i="0" u="none" strike="noStrike" dirty="0">
                <a:solidFill>
                  <a:srgbClr val="000000"/>
                </a:solidFill>
                <a:latin typeface="THELuxGoR" panose="020B0600000101010101" charset="-127"/>
                <a:ea typeface="THELuxGoR" panose="020B0600000101010101" charset="-127"/>
              </a:rPr>
              <a:t>한국인 안면 이미지 </a:t>
            </a:r>
            <a:r>
              <a:rPr lang="en-US" sz="1600" b="1" i="0" u="none" strike="noStrike" dirty="0">
                <a:solidFill>
                  <a:srgbClr val="000000"/>
                </a:solidFill>
                <a:latin typeface="THELuxGoR" panose="020B0600000101010101" charset="-127"/>
                <a:ea typeface="THELuxGoR" panose="020B0600000101010101" charset="-127"/>
              </a:rPr>
              <a:t>fine tuning - </a:t>
            </a:r>
            <a:r>
              <a:rPr lang="ko-KR" altLang="en-US" sz="1600" b="1" i="0" u="none" strike="noStrike" dirty="0">
                <a:solidFill>
                  <a:srgbClr val="000000"/>
                </a:solidFill>
                <a:latin typeface="THELuxGoR" panose="020B0600000101010101" charset="-127"/>
                <a:ea typeface="THELuxGoR" panose="020B0600000101010101" charset="-127"/>
              </a:rPr>
              <a:t>동일인 감지</a:t>
            </a:r>
            <a:endParaRPr lang="en-US" sz="1600" b="1" i="0" u="none" strike="noStrike" dirty="0">
              <a:solidFill>
                <a:srgbClr val="000000"/>
              </a:solidFill>
              <a:latin typeface="THELuxGoR" panose="020B0600000101010101" charset="-127"/>
              <a:ea typeface="THELuxGoR" panose="020B0600000101010101" charset="-127"/>
            </a:endParaRPr>
          </a:p>
          <a:p>
            <a:pPr lvl="0" algn="just">
              <a:lnSpc>
                <a:spcPct val="103749"/>
              </a:lnSpc>
            </a:pPr>
            <a:r>
              <a:rPr lang="en-US" altLang="ko-KR" sz="1600" b="1" dirty="0" err="1">
                <a:solidFill>
                  <a:srgbClr val="000000"/>
                </a:solidFill>
                <a:latin typeface="THELuxGoR" panose="020B0600000101010101" charset="-127"/>
                <a:ea typeface="THELuxGoR" panose="020B0600000101010101" charset="-127"/>
              </a:rPr>
              <a:t>Mediapipe</a:t>
            </a:r>
            <a:r>
              <a:rPr lang="en-US" altLang="ko-KR" sz="1600" b="1" dirty="0">
                <a:solidFill>
                  <a:srgbClr val="000000"/>
                </a:solidFill>
                <a:latin typeface="THELuxGoR" panose="020B0600000101010101" charset="-127"/>
                <a:ea typeface="THELuxGoR" panose="020B0600000101010101" charset="-127"/>
              </a:rPr>
              <a:t> </a:t>
            </a:r>
            <a:r>
              <a:rPr lang="ko-KR" altLang="en-US" sz="1600" b="1" dirty="0">
                <a:solidFill>
                  <a:srgbClr val="000000"/>
                </a:solidFill>
                <a:latin typeface="THELuxGoR" panose="020B0600000101010101" charset="-127"/>
                <a:ea typeface="THELuxGoR" panose="020B0600000101010101" charset="-127"/>
              </a:rPr>
              <a:t>얼굴 각도 추적</a:t>
            </a:r>
            <a:endParaRPr lang="en-US" altLang="ko-KR" sz="1600" b="1" dirty="0">
              <a:solidFill>
                <a:srgbClr val="000000"/>
              </a:solidFill>
              <a:latin typeface="THELuxGoR" panose="020B0600000101010101" charset="-127"/>
              <a:ea typeface="THELuxGoR" panose="020B0600000101010101" charset="-127"/>
            </a:endParaRPr>
          </a:p>
          <a:p>
            <a:pPr lvl="0" algn="just">
              <a:lnSpc>
                <a:spcPct val="103749"/>
              </a:lnSpc>
            </a:pPr>
            <a:r>
              <a:rPr lang="en-US" altLang="ko-KR" sz="1600" b="1" i="0" u="none" strike="noStrike" dirty="0">
                <a:solidFill>
                  <a:srgbClr val="000000"/>
                </a:solidFill>
                <a:latin typeface="THELuxGoR" panose="020B0600000101010101" charset="-127"/>
                <a:ea typeface="THELuxGoR" panose="020B0600000101010101" charset="-127"/>
              </a:rPr>
              <a:t>Face classification </a:t>
            </a:r>
            <a:r>
              <a:rPr lang="ko-KR" altLang="en-US" sz="1600" b="1" dirty="0">
                <a:solidFill>
                  <a:srgbClr val="000000"/>
                </a:solidFill>
                <a:latin typeface="THELuxGoR" panose="020B0600000101010101" charset="-127"/>
                <a:ea typeface="THELuxGoR" panose="020B0600000101010101" charset="-127"/>
              </a:rPr>
              <a:t>성별 및 나이 구분</a:t>
            </a:r>
            <a:endParaRPr lang="en-US" altLang="ko-KR" sz="1600" b="1" dirty="0">
              <a:solidFill>
                <a:srgbClr val="000000"/>
              </a:solidFill>
              <a:latin typeface="THELuxGoR" panose="020B0600000101010101" charset="-127"/>
              <a:ea typeface="THELuxGoR" panose="020B0600000101010101" charset="-127"/>
            </a:endParaRPr>
          </a:p>
          <a:p>
            <a:pPr lvl="0" algn="just">
              <a:lnSpc>
                <a:spcPct val="103749"/>
              </a:lnSpc>
            </a:pPr>
            <a:r>
              <a:rPr lang="ko-KR" altLang="en-US" sz="1600" b="1" dirty="0">
                <a:solidFill>
                  <a:srgbClr val="000000"/>
                </a:solidFill>
                <a:latin typeface="THELuxGoR" panose="020B0600000101010101" charset="-127"/>
                <a:ea typeface="THELuxGoR" panose="020B0600000101010101" charset="-127"/>
              </a:rPr>
              <a:t>외부  </a:t>
            </a:r>
            <a:r>
              <a:rPr lang="en-US" altLang="ko-KR" sz="1600" b="1" dirty="0">
                <a:solidFill>
                  <a:srgbClr val="000000"/>
                </a:solidFill>
                <a:latin typeface="THELuxGoR" panose="020B0600000101010101" charset="-127"/>
                <a:ea typeface="THELuxGoR" panose="020B0600000101010101" charset="-127"/>
              </a:rPr>
              <a:t>API </a:t>
            </a:r>
            <a:r>
              <a:rPr lang="ko-KR" altLang="en-US" sz="1600" b="1" dirty="0">
                <a:solidFill>
                  <a:srgbClr val="000000"/>
                </a:solidFill>
                <a:latin typeface="THELuxGoR" panose="020B0600000101010101" charset="-127"/>
                <a:ea typeface="THELuxGoR" panose="020B0600000101010101" charset="-127"/>
              </a:rPr>
              <a:t>연동</a:t>
            </a:r>
            <a:endParaRPr lang="ko-KR" sz="1600" b="1" i="0" u="none" strike="noStrike" dirty="0">
              <a:solidFill>
                <a:srgbClr val="000000"/>
              </a:solidFill>
              <a:latin typeface="THELuxGoR" panose="020B0600000101010101" charset="-127"/>
              <a:ea typeface="THELuxGoR" panose="020B0600000101010101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1497678A-676C-D6F0-2DAE-9176F7BFF4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06540" y="2810487"/>
            <a:ext cx="1138396" cy="1126513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42026CFF-E83D-4E54-0FA5-7CE4DA5DB91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40839" y="2924491"/>
            <a:ext cx="1181265" cy="971686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6205D4FC-2D30-28D6-6EFC-997B0E61657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18500" y="2669381"/>
            <a:ext cx="1588743" cy="154717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9700" y="0"/>
            <a:ext cx="3606800" cy="7569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099" y="1257299"/>
            <a:ext cx="5716777" cy="5716777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2700" y="989448"/>
            <a:ext cx="4572000" cy="1257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8853"/>
              </a:lnSpc>
            </a:pPr>
            <a:r>
              <a:rPr lang="en-US" altLang="ko-KR" sz="2800" b="1" i="0" u="none" strike="noStrike" dirty="0">
                <a:solidFill>
                  <a:srgbClr val="000000"/>
                </a:solidFill>
                <a:latin typeface="Bebas"/>
              </a:rPr>
              <a:t>Information  architecture</a:t>
            </a:r>
            <a:endParaRPr lang="en-US" sz="2800" b="1" i="0" u="none" strike="noStrike" dirty="0">
              <a:solidFill>
                <a:srgbClr val="000000"/>
              </a:solidFill>
              <a:latin typeface="Bebas"/>
            </a:endParaRPr>
          </a:p>
        </p:txBody>
      </p:sp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0500" y="1054100"/>
            <a:ext cx="8902700" cy="25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50500" y="1003300"/>
            <a:ext cx="177800" cy="1778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266700" y="939800"/>
            <a:ext cx="660400" cy="139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3749"/>
              </a:lnSpc>
            </a:pPr>
            <a:r>
              <a:rPr lang="en-US" sz="800" dirty="0">
                <a:solidFill>
                  <a:srgbClr val="000000"/>
                </a:solidFill>
                <a:latin typeface="+mj-ea"/>
                <a:ea typeface="+mj-ea"/>
              </a:rPr>
              <a:t>2</a:t>
            </a:r>
            <a:r>
              <a:rPr lang="en-US" sz="800" b="0" i="0" u="none" strike="noStrike" dirty="0">
                <a:solidFill>
                  <a:srgbClr val="000000"/>
                </a:solidFill>
                <a:latin typeface="+mj-ea"/>
                <a:ea typeface="+mj-ea"/>
              </a:rPr>
              <a:t>. </a:t>
            </a:r>
            <a:r>
              <a:rPr lang="ko-KR" altLang="en-US" sz="800" b="0" i="0" u="none" strike="noStrike" dirty="0">
                <a:solidFill>
                  <a:srgbClr val="000000"/>
                </a:solidFill>
                <a:latin typeface="+mj-ea"/>
                <a:ea typeface="+mj-ea"/>
              </a:rPr>
              <a:t>메뉴 구조도</a:t>
            </a:r>
            <a:endParaRPr lang="en-US" sz="800" b="0" i="0" u="none" strike="noStrike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810029" y="1875466"/>
            <a:ext cx="3962400" cy="161731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728EAD03-A698-C900-7D92-227AEAB8AE65}"/>
              </a:ext>
            </a:extLst>
          </p:cNvPr>
          <p:cNvGrpSpPr/>
          <p:nvPr/>
        </p:nvGrpSpPr>
        <p:grpSpPr>
          <a:xfrm>
            <a:off x="50454" y="584200"/>
            <a:ext cx="10272223" cy="6186105"/>
            <a:chOff x="211512" y="777761"/>
            <a:chExt cx="10272223" cy="6186105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8FCE75B2-496D-4B84-AA04-03FD21E3D98E}"/>
                </a:ext>
              </a:extLst>
            </p:cNvPr>
            <p:cNvSpPr/>
            <p:nvPr/>
          </p:nvSpPr>
          <p:spPr>
            <a:xfrm>
              <a:off x="3594099" y="777761"/>
              <a:ext cx="1924975" cy="533400"/>
            </a:xfrm>
            <a:prstGeom prst="roundRect">
              <a:avLst/>
            </a:prstGeom>
            <a:solidFill>
              <a:schemeClr val="bg1"/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THELuxGoR" panose="020B0600000101010101" charset="-127"/>
                  <a:ea typeface="THELuxGoR" panose="020B0600000101010101" charset="-127"/>
                </a:rPr>
                <a:t>시작 화면</a:t>
              </a:r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53CABA29-6AC7-8CDC-8854-A79C73D1F72B}"/>
                </a:ext>
              </a:extLst>
            </p:cNvPr>
            <p:cNvSpPr/>
            <p:nvPr/>
          </p:nvSpPr>
          <p:spPr>
            <a:xfrm>
              <a:off x="7921222" y="1150795"/>
              <a:ext cx="1447800" cy="318885"/>
            </a:xfrm>
            <a:prstGeom prst="roundRect">
              <a:avLst/>
            </a:prstGeom>
            <a:solidFill>
              <a:schemeClr val="bg1"/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THELuxGoR" panose="020B0600000101010101" charset="-127"/>
                  <a:ea typeface="THELuxGoR" panose="020B0600000101010101" charset="-127"/>
                </a:rPr>
                <a:t>ID/PW</a:t>
              </a:r>
              <a:r>
                <a:rPr lang="ko-KR" altLang="en-US" dirty="0">
                  <a:solidFill>
                    <a:schemeClr val="tx1"/>
                  </a:solidFill>
                  <a:latin typeface="THELuxGoR" panose="020B0600000101010101" charset="-127"/>
                  <a:ea typeface="THELuxGoR" panose="020B0600000101010101" charset="-127"/>
                </a:rPr>
                <a:t> 찾기</a:t>
              </a:r>
            </a:p>
          </p:txBody>
        </p:sp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9D2B7E51-19B2-E8E8-A3C9-7C41B45EE9EB}"/>
                </a:ext>
              </a:extLst>
            </p:cNvPr>
            <p:cNvSpPr/>
            <p:nvPr/>
          </p:nvSpPr>
          <p:spPr>
            <a:xfrm>
              <a:off x="3044882" y="3085291"/>
              <a:ext cx="1905000" cy="533400"/>
            </a:xfrm>
            <a:prstGeom prst="roundRect">
              <a:avLst/>
            </a:prstGeom>
            <a:solidFill>
              <a:schemeClr val="bg1"/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THELuxGoR" panose="020B0600000101010101" charset="-127"/>
                  <a:ea typeface="THELuxGoR" panose="020B0600000101010101" charset="-127"/>
                </a:rPr>
                <a:t>보관함 예약</a:t>
              </a:r>
            </a:p>
          </p:txBody>
        </p:sp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76625674-A900-BFE2-1AD7-D2845F6878C4}"/>
                </a:ext>
              </a:extLst>
            </p:cNvPr>
            <p:cNvSpPr/>
            <p:nvPr/>
          </p:nvSpPr>
          <p:spPr>
            <a:xfrm>
              <a:off x="5651500" y="1651000"/>
              <a:ext cx="1219200" cy="304800"/>
            </a:xfrm>
            <a:prstGeom prst="roundRect">
              <a:avLst/>
            </a:prstGeom>
            <a:solidFill>
              <a:schemeClr val="bg1"/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THELuxGoR" panose="020B0600000101010101" charset="-127"/>
                  <a:ea typeface="THELuxGoR" panose="020B0600000101010101" charset="-127"/>
                </a:rPr>
                <a:t>login</a:t>
              </a:r>
              <a:endParaRPr lang="ko-KR" altLang="en-US" dirty="0">
                <a:solidFill>
                  <a:schemeClr val="tx1"/>
                </a:solidFill>
                <a:latin typeface="THELuxGoR" panose="020B0600000101010101" charset="-127"/>
                <a:ea typeface="THELuxGoR" panose="020B0600000101010101" charset="-127"/>
              </a:endParaRPr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C4E3897F-3D3A-4653-684B-DB355DBDEE99}"/>
                </a:ext>
              </a:extLst>
            </p:cNvPr>
            <p:cNvSpPr/>
            <p:nvPr/>
          </p:nvSpPr>
          <p:spPr>
            <a:xfrm>
              <a:off x="8578735" y="3078826"/>
              <a:ext cx="1905000" cy="533400"/>
            </a:xfrm>
            <a:prstGeom prst="roundRect">
              <a:avLst/>
            </a:prstGeom>
            <a:solidFill>
              <a:schemeClr val="bg1"/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THELuxGoR" panose="020B0600000101010101" charset="-127"/>
                  <a:ea typeface="THELuxGoR" panose="020B0600000101010101" charset="-127"/>
                </a:rPr>
                <a:t>회원 정보</a:t>
              </a:r>
            </a:p>
          </p:txBody>
        </p: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686314AD-70D9-55B9-8324-9AA1105301B1}"/>
                </a:ext>
              </a:extLst>
            </p:cNvPr>
            <p:cNvSpPr/>
            <p:nvPr/>
          </p:nvSpPr>
          <p:spPr>
            <a:xfrm>
              <a:off x="232063" y="3085291"/>
              <a:ext cx="1905000" cy="533400"/>
            </a:xfrm>
            <a:prstGeom prst="roundRect">
              <a:avLst/>
            </a:prstGeom>
            <a:solidFill>
              <a:schemeClr val="bg1"/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THELuxGoR" panose="020B0600000101010101" charset="-127"/>
                  <a:ea typeface="THELuxGoR" panose="020B0600000101010101" charset="-127"/>
                </a:rPr>
                <a:t>택배 예약</a:t>
              </a:r>
            </a:p>
          </p:txBody>
        </p:sp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3E2B0857-0971-9E53-1E52-013EEF04493F}"/>
                </a:ext>
              </a:extLst>
            </p:cNvPr>
            <p:cNvSpPr/>
            <p:nvPr/>
          </p:nvSpPr>
          <p:spPr>
            <a:xfrm>
              <a:off x="7921222" y="2032000"/>
              <a:ext cx="1447800" cy="318885"/>
            </a:xfrm>
            <a:prstGeom prst="roundRect">
              <a:avLst/>
            </a:prstGeom>
            <a:solidFill>
              <a:schemeClr val="bg1"/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THELuxGoR" panose="020B0600000101010101" charset="-127"/>
                  <a:ea typeface="THELuxGoR" panose="020B0600000101010101" charset="-127"/>
                </a:rPr>
                <a:t>회원 가입</a:t>
              </a:r>
            </a:p>
          </p:txBody>
        </p:sp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9FEA9240-EF5D-FE45-F255-64160664EA81}"/>
                </a:ext>
              </a:extLst>
            </p:cNvPr>
            <p:cNvSpPr/>
            <p:nvPr/>
          </p:nvSpPr>
          <p:spPr>
            <a:xfrm>
              <a:off x="5880100" y="3078826"/>
              <a:ext cx="1905000" cy="533400"/>
            </a:xfrm>
            <a:prstGeom prst="roundRect">
              <a:avLst/>
            </a:prstGeom>
            <a:solidFill>
              <a:schemeClr val="bg1"/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THELuxGoR" panose="020B0600000101010101" charset="-127"/>
                  <a:ea typeface="THELuxGoR" panose="020B0600000101010101" charset="-127"/>
                </a:rPr>
                <a:t>현장 시스템</a:t>
              </a:r>
            </a:p>
          </p:txBody>
        </p:sp>
        <p:cxnSp>
          <p:nvCxnSpPr>
            <p:cNvPr id="22" name="연결선: 꺾임 21">
              <a:extLst>
                <a:ext uri="{FF2B5EF4-FFF2-40B4-BE49-F238E27FC236}">
                  <a16:creationId xmlns:a16="http://schemas.microsoft.com/office/drawing/2014/main" id="{A9EB04E7-212B-AAD1-1F76-60F48B4D7346}"/>
                </a:ext>
              </a:extLst>
            </p:cNvPr>
            <p:cNvCxnSpPr>
              <a:cxnSpLocks/>
              <a:stCxn id="14" idx="2"/>
              <a:endCxn id="17" idx="1"/>
            </p:cNvCxnSpPr>
            <p:nvPr/>
          </p:nvCxnSpPr>
          <p:spPr>
            <a:xfrm rot="16200000" flipH="1">
              <a:off x="4857924" y="1009823"/>
              <a:ext cx="492239" cy="1094913"/>
            </a:xfrm>
            <a:prstGeom prst="bentConnector2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연결선: 꺾임 22">
              <a:extLst>
                <a:ext uri="{FF2B5EF4-FFF2-40B4-BE49-F238E27FC236}">
                  <a16:creationId xmlns:a16="http://schemas.microsoft.com/office/drawing/2014/main" id="{C8DF5EB9-2DE7-C819-FD1D-D67635DF84B7}"/>
                </a:ext>
              </a:extLst>
            </p:cNvPr>
            <p:cNvCxnSpPr>
              <a:cxnSpLocks/>
              <a:stCxn id="17" idx="3"/>
              <a:endCxn id="15" idx="1"/>
            </p:cNvCxnSpPr>
            <p:nvPr/>
          </p:nvCxnSpPr>
          <p:spPr>
            <a:xfrm flipV="1">
              <a:off x="6870700" y="1310238"/>
              <a:ext cx="1050522" cy="493162"/>
            </a:xfrm>
            <a:prstGeom prst="bentConnector3">
              <a:avLst>
                <a:gd name="adj1" fmla="val 50000"/>
              </a:avLst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연결선: 꺾임 23">
              <a:extLst>
                <a:ext uri="{FF2B5EF4-FFF2-40B4-BE49-F238E27FC236}">
                  <a16:creationId xmlns:a16="http://schemas.microsoft.com/office/drawing/2014/main" id="{BA02BF5A-2278-EE78-5C27-FF4A9C54FC46}"/>
                </a:ext>
              </a:extLst>
            </p:cNvPr>
            <p:cNvCxnSpPr>
              <a:cxnSpLocks/>
              <a:stCxn id="17" idx="3"/>
              <a:endCxn id="20" idx="1"/>
            </p:cNvCxnSpPr>
            <p:nvPr/>
          </p:nvCxnSpPr>
          <p:spPr>
            <a:xfrm>
              <a:off x="6870700" y="1803400"/>
              <a:ext cx="1050522" cy="388043"/>
            </a:xfrm>
            <a:prstGeom prst="bentConnector3">
              <a:avLst>
                <a:gd name="adj1" fmla="val 50000"/>
              </a:avLst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193F70FB-279D-0231-AD7C-77CEF2F89F82}"/>
                </a:ext>
              </a:extLst>
            </p:cNvPr>
            <p:cNvCxnSpPr>
              <a:cxnSpLocks/>
              <a:stCxn id="14" idx="2"/>
            </p:cNvCxnSpPr>
            <p:nvPr/>
          </p:nvCxnSpPr>
          <p:spPr>
            <a:xfrm flipH="1">
              <a:off x="4546600" y="1311161"/>
              <a:ext cx="9987" cy="1178039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F8534CD8-3487-2FC1-F378-EF6D4E38C50F}"/>
                </a:ext>
              </a:extLst>
            </p:cNvPr>
            <p:cNvCxnSpPr>
              <a:cxnSpLocks/>
            </p:cNvCxnSpPr>
            <p:nvPr/>
          </p:nvCxnSpPr>
          <p:spPr>
            <a:xfrm>
              <a:off x="1184563" y="2489200"/>
              <a:ext cx="8346672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3B260149-6054-5E0B-25B0-838A976CDC60}"/>
                </a:ext>
              </a:extLst>
            </p:cNvPr>
            <p:cNvCxnSpPr>
              <a:cxnSpLocks/>
            </p:cNvCxnSpPr>
            <p:nvPr/>
          </p:nvCxnSpPr>
          <p:spPr>
            <a:xfrm>
              <a:off x="1184563" y="2495665"/>
              <a:ext cx="0" cy="589626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D0AE747C-132D-5955-BF31-AA90C373C3AF}"/>
                </a:ext>
              </a:extLst>
            </p:cNvPr>
            <p:cNvCxnSpPr>
              <a:endCxn id="18" idx="0"/>
            </p:cNvCxnSpPr>
            <p:nvPr/>
          </p:nvCxnSpPr>
          <p:spPr>
            <a:xfrm>
              <a:off x="9531235" y="2495665"/>
              <a:ext cx="0" cy="583161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E9B57EA9-524B-77E4-7071-D25748D17742}"/>
                </a:ext>
              </a:extLst>
            </p:cNvPr>
            <p:cNvCxnSpPr>
              <a:endCxn id="16" idx="0"/>
            </p:cNvCxnSpPr>
            <p:nvPr/>
          </p:nvCxnSpPr>
          <p:spPr>
            <a:xfrm>
              <a:off x="3997382" y="2489200"/>
              <a:ext cx="0" cy="596091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179BA6C8-3BA8-97D6-E637-806FCFC551D9}"/>
                </a:ext>
              </a:extLst>
            </p:cNvPr>
            <p:cNvCxnSpPr>
              <a:endCxn id="21" idx="0"/>
            </p:cNvCxnSpPr>
            <p:nvPr/>
          </p:nvCxnSpPr>
          <p:spPr>
            <a:xfrm>
              <a:off x="6832600" y="2495665"/>
              <a:ext cx="0" cy="583161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75901C74-3D5C-F2F6-90C8-AE7BC90FC3D4}"/>
                </a:ext>
              </a:extLst>
            </p:cNvPr>
            <p:cNvSpPr/>
            <p:nvPr/>
          </p:nvSpPr>
          <p:spPr>
            <a:xfrm>
              <a:off x="232063" y="4190534"/>
              <a:ext cx="1905000" cy="533400"/>
            </a:xfrm>
            <a:prstGeom prst="roundRect">
              <a:avLst/>
            </a:prstGeom>
            <a:solidFill>
              <a:schemeClr val="bg1"/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tx1"/>
                  </a:solidFill>
                  <a:latin typeface="THELuxGoR" panose="020B0600000101010101" charset="-127"/>
                  <a:ea typeface="THELuxGoR" panose="020B0600000101010101" charset="-127"/>
                </a:rPr>
                <a:t>위치 및 날짜 선택</a:t>
              </a:r>
            </a:p>
          </p:txBody>
        </p: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1A0CBC6E-BBD4-F1E1-4382-E5254CFF2B84}"/>
                </a:ext>
              </a:extLst>
            </p:cNvPr>
            <p:cNvCxnSpPr>
              <a:cxnSpLocks/>
            </p:cNvCxnSpPr>
            <p:nvPr/>
          </p:nvCxnSpPr>
          <p:spPr>
            <a:xfrm>
              <a:off x="1184563" y="3600908"/>
              <a:ext cx="0" cy="589626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3" name="사각형: 둥근 모서리 32">
              <a:extLst>
                <a:ext uri="{FF2B5EF4-FFF2-40B4-BE49-F238E27FC236}">
                  <a16:creationId xmlns:a16="http://schemas.microsoft.com/office/drawing/2014/main" id="{5CCD9B56-5A17-5F82-349A-CE9732156719}"/>
                </a:ext>
              </a:extLst>
            </p:cNvPr>
            <p:cNvSpPr/>
            <p:nvPr/>
          </p:nvSpPr>
          <p:spPr>
            <a:xfrm>
              <a:off x="233679" y="5295777"/>
              <a:ext cx="1905000" cy="533400"/>
            </a:xfrm>
            <a:prstGeom prst="roundRect">
              <a:avLst/>
            </a:prstGeom>
            <a:solidFill>
              <a:schemeClr val="bg1"/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THELuxGoR" panose="020B0600000101010101" charset="-127"/>
                  <a:ea typeface="THELuxGoR" panose="020B0600000101010101" charset="-127"/>
                </a:rPr>
                <a:t>택배 예약</a:t>
              </a:r>
            </a:p>
          </p:txBody>
        </p: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2DA76E94-CBB5-C189-F4BF-18E73DF7E646}"/>
                </a:ext>
              </a:extLst>
            </p:cNvPr>
            <p:cNvCxnSpPr>
              <a:cxnSpLocks/>
            </p:cNvCxnSpPr>
            <p:nvPr/>
          </p:nvCxnSpPr>
          <p:spPr>
            <a:xfrm>
              <a:off x="1186179" y="4706151"/>
              <a:ext cx="0" cy="589626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2D5D768A-9271-71D2-79EB-7B942B5D578F}"/>
                </a:ext>
              </a:extLst>
            </p:cNvPr>
            <p:cNvSpPr/>
            <p:nvPr/>
          </p:nvSpPr>
          <p:spPr>
            <a:xfrm>
              <a:off x="211512" y="6401020"/>
              <a:ext cx="1905000" cy="533400"/>
            </a:xfrm>
            <a:prstGeom prst="roundRect">
              <a:avLst/>
            </a:prstGeom>
            <a:solidFill>
              <a:schemeClr val="bg1"/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THELuxGoR" panose="020B0600000101010101" charset="-127"/>
                  <a:ea typeface="THELuxGoR" panose="020B0600000101010101" charset="-127"/>
                </a:rPr>
                <a:t>결제</a:t>
              </a:r>
            </a:p>
          </p:txBody>
        </p: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EC9B86D0-AE4D-6BA0-35AD-67E51A8C9DA9}"/>
                </a:ext>
              </a:extLst>
            </p:cNvPr>
            <p:cNvCxnSpPr>
              <a:cxnSpLocks/>
            </p:cNvCxnSpPr>
            <p:nvPr/>
          </p:nvCxnSpPr>
          <p:spPr>
            <a:xfrm>
              <a:off x="1164012" y="5811394"/>
              <a:ext cx="0" cy="589626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C5C29A23-3B48-1CB4-F167-F7FA29E84C5A}"/>
                </a:ext>
              </a:extLst>
            </p:cNvPr>
            <p:cNvSpPr/>
            <p:nvPr/>
          </p:nvSpPr>
          <p:spPr>
            <a:xfrm>
              <a:off x="3044882" y="4198906"/>
              <a:ext cx="1905000" cy="533400"/>
            </a:xfrm>
            <a:prstGeom prst="roundRect">
              <a:avLst/>
            </a:prstGeom>
            <a:solidFill>
              <a:schemeClr val="bg1"/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>
                  <a:solidFill>
                    <a:schemeClr val="tx1"/>
                  </a:solidFill>
                  <a:latin typeface="THELuxGoR" panose="020B0600000101010101" charset="-127"/>
                  <a:ea typeface="THELuxGoR" panose="020B0600000101010101" charset="-127"/>
                </a:rPr>
                <a:t>위치 및 날짜 선택</a:t>
              </a:r>
              <a:endParaRPr lang="ko-KR" altLang="en-US" sz="1600" dirty="0">
                <a:solidFill>
                  <a:schemeClr val="tx1"/>
                </a:solidFill>
                <a:latin typeface="THELuxGoR" panose="020B0600000101010101" charset="-127"/>
                <a:ea typeface="THELuxGoR" panose="020B0600000101010101" charset="-127"/>
              </a:endParaRPr>
            </a:p>
          </p:txBody>
        </p: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8B51B204-CED3-634A-AC6A-0FC1F74DC182}"/>
                </a:ext>
              </a:extLst>
            </p:cNvPr>
            <p:cNvCxnSpPr>
              <a:cxnSpLocks/>
            </p:cNvCxnSpPr>
            <p:nvPr/>
          </p:nvCxnSpPr>
          <p:spPr>
            <a:xfrm>
              <a:off x="3997382" y="3609280"/>
              <a:ext cx="0" cy="589626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EC841D4B-65C0-819C-5B3B-BF86AC5973FE}"/>
                </a:ext>
              </a:extLst>
            </p:cNvPr>
            <p:cNvSpPr/>
            <p:nvPr/>
          </p:nvSpPr>
          <p:spPr>
            <a:xfrm>
              <a:off x="3017404" y="5312521"/>
              <a:ext cx="1905000" cy="533400"/>
            </a:xfrm>
            <a:prstGeom prst="roundRect">
              <a:avLst/>
            </a:prstGeom>
            <a:solidFill>
              <a:schemeClr val="bg1"/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THELuxGoR" panose="020B0600000101010101" charset="-127"/>
                  <a:ea typeface="THELuxGoR" panose="020B0600000101010101" charset="-127"/>
                </a:rPr>
                <a:t>보관함 예약</a:t>
              </a:r>
            </a:p>
          </p:txBody>
        </p: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B6978BA3-CD01-2C80-8447-61E665192CC6}"/>
                </a:ext>
              </a:extLst>
            </p:cNvPr>
            <p:cNvCxnSpPr>
              <a:cxnSpLocks/>
            </p:cNvCxnSpPr>
            <p:nvPr/>
          </p:nvCxnSpPr>
          <p:spPr>
            <a:xfrm>
              <a:off x="3969904" y="4722895"/>
              <a:ext cx="0" cy="589626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DB8592C7-6CDE-04EE-1E59-C88BE8AA528A}"/>
                </a:ext>
              </a:extLst>
            </p:cNvPr>
            <p:cNvSpPr/>
            <p:nvPr/>
          </p:nvSpPr>
          <p:spPr>
            <a:xfrm>
              <a:off x="3017404" y="6430466"/>
              <a:ext cx="1905000" cy="533400"/>
            </a:xfrm>
            <a:prstGeom prst="roundRect">
              <a:avLst/>
            </a:prstGeom>
            <a:solidFill>
              <a:schemeClr val="bg1"/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THELuxGoR" panose="020B0600000101010101" charset="-127"/>
                  <a:ea typeface="THELuxGoR" panose="020B0600000101010101" charset="-127"/>
                </a:rPr>
                <a:t>결제</a:t>
              </a:r>
            </a:p>
          </p:txBody>
        </p:sp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4517A3F2-218F-E6D0-FAE5-C940D4B07E9A}"/>
                </a:ext>
              </a:extLst>
            </p:cNvPr>
            <p:cNvCxnSpPr>
              <a:cxnSpLocks/>
            </p:cNvCxnSpPr>
            <p:nvPr/>
          </p:nvCxnSpPr>
          <p:spPr>
            <a:xfrm>
              <a:off x="3969904" y="5840840"/>
              <a:ext cx="0" cy="589626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3" name="사각형: 둥근 모서리 42">
              <a:extLst>
                <a:ext uri="{FF2B5EF4-FFF2-40B4-BE49-F238E27FC236}">
                  <a16:creationId xmlns:a16="http://schemas.microsoft.com/office/drawing/2014/main" id="{93A49A3F-FC00-BF16-6452-C6FA9DB11035}"/>
                </a:ext>
              </a:extLst>
            </p:cNvPr>
            <p:cNvSpPr/>
            <p:nvPr/>
          </p:nvSpPr>
          <p:spPr>
            <a:xfrm>
              <a:off x="5872364" y="4190534"/>
              <a:ext cx="1905000" cy="533400"/>
            </a:xfrm>
            <a:prstGeom prst="roundRect">
              <a:avLst/>
            </a:prstGeom>
            <a:solidFill>
              <a:schemeClr val="bg1"/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THELuxGoR" panose="020B0600000101010101" charset="-127"/>
                  <a:ea typeface="THELuxGoR" panose="020B0600000101010101" charset="-127"/>
                </a:rPr>
                <a:t>얼굴 인식</a:t>
              </a:r>
            </a:p>
          </p:txBody>
        </p: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787B62AB-0537-284A-60B1-60927A212EE1}"/>
                </a:ext>
              </a:extLst>
            </p:cNvPr>
            <p:cNvCxnSpPr>
              <a:cxnSpLocks/>
            </p:cNvCxnSpPr>
            <p:nvPr/>
          </p:nvCxnSpPr>
          <p:spPr>
            <a:xfrm>
              <a:off x="6824864" y="3600908"/>
              <a:ext cx="0" cy="589626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5" name="사각형: 둥근 모서리 44">
              <a:extLst>
                <a:ext uri="{FF2B5EF4-FFF2-40B4-BE49-F238E27FC236}">
                  <a16:creationId xmlns:a16="http://schemas.microsoft.com/office/drawing/2014/main" id="{F32DAD6E-0867-3DE0-7645-CF71897E8C48}"/>
                </a:ext>
              </a:extLst>
            </p:cNvPr>
            <p:cNvSpPr/>
            <p:nvPr/>
          </p:nvSpPr>
          <p:spPr>
            <a:xfrm>
              <a:off x="5872364" y="5317653"/>
              <a:ext cx="1905000" cy="533400"/>
            </a:xfrm>
            <a:prstGeom prst="roundRect">
              <a:avLst/>
            </a:prstGeom>
            <a:solidFill>
              <a:schemeClr val="bg1"/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THELuxGoR" panose="020B0600000101010101" charset="-127"/>
                  <a:ea typeface="THELuxGoR" panose="020B0600000101010101" charset="-127"/>
                </a:rPr>
                <a:t>날씨 및 지도 </a:t>
              </a:r>
              <a:r>
                <a:rPr lang="en-US" altLang="ko-KR" dirty="0">
                  <a:solidFill>
                    <a:schemeClr val="tx1"/>
                  </a:solidFill>
                  <a:latin typeface="THELuxGoR" panose="020B0600000101010101" charset="-127"/>
                  <a:ea typeface="THELuxGoR" panose="020B0600000101010101" charset="-127"/>
                </a:rPr>
                <a:t>API</a:t>
              </a:r>
              <a:endParaRPr lang="ko-KR" altLang="en-US" dirty="0">
                <a:solidFill>
                  <a:schemeClr val="tx1"/>
                </a:solidFill>
                <a:latin typeface="THELuxGoR" panose="020B0600000101010101" charset="-127"/>
                <a:ea typeface="THELuxGoR" panose="020B0600000101010101" charset="-127"/>
              </a:endParaRPr>
            </a:p>
          </p:txBody>
        </p: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EB63CBFF-9971-5B2B-4AF1-7BC52197347C}"/>
                </a:ext>
              </a:extLst>
            </p:cNvPr>
            <p:cNvCxnSpPr>
              <a:cxnSpLocks/>
            </p:cNvCxnSpPr>
            <p:nvPr/>
          </p:nvCxnSpPr>
          <p:spPr>
            <a:xfrm>
              <a:off x="6824864" y="4728027"/>
              <a:ext cx="0" cy="589626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9" name="사각형: 둥근 모서리 48">
              <a:extLst>
                <a:ext uri="{FF2B5EF4-FFF2-40B4-BE49-F238E27FC236}">
                  <a16:creationId xmlns:a16="http://schemas.microsoft.com/office/drawing/2014/main" id="{D55EED3A-E240-278C-BFB2-65CAD64D8025}"/>
                </a:ext>
              </a:extLst>
            </p:cNvPr>
            <p:cNvSpPr/>
            <p:nvPr/>
          </p:nvSpPr>
          <p:spPr>
            <a:xfrm>
              <a:off x="8572788" y="4198906"/>
              <a:ext cx="1905000" cy="533400"/>
            </a:xfrm>
            <a:prstGeom prst="roundRect">
              <a:avLst/>
            </a:prstGeom>
            <a:solidFill>
              <a:schemeClr val="bg1"/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THELuxGoR" panose="020B0600000101010101" charset="-127"/>
                  <a:ea typeface="THELuxGoR" panose="020B0600000101010101" charset="-127"/>
                </a:rPr>
                <a:t>정보 수정</a:t>
              </a:r>
            </a:p>
          </p:txBody>
        </p:sp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id="{881888DD-9432-FBB3-F94A-D2421C70AA9E}"/>
                </a:ext>
              </a:extLst>
            </p:cNvPr>
            <p:cNvCxnSpPr>
              <a:cxnSpLocks/>
            </p:cNvCxnSpPr>
            <p:nvPr/>
          </p:nvCxnSpPr>
          <p:spPr>
            <a:xfrm>
              <a:off x="9525288" y="3609280"/>
              <a:ext cx="0" cy="589626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1" name="사각형: 둥근 모서리 50">
              <a:extLst>
                <a:ext uri="{FF2B5EF4-FFF2-40B4-BE49-F238E27FC236}">
                  <a16:creationId xmlns:a16="http://schemas.microsoft.com/office/drawing/2014/main" id="{E69433BB-70C5-E9FC-F0E5-83998F58EB39}"/>
                </a:ext>
              </a:extLst>
            </p:cNvPr>
            <p:cNvSpPr/>
            <p:nvPr/>
          </p:nvSpPr>
          <p:spPr>
            <a:xfrm>
              <a:off x="7470141" y="6175261"/>
              <a:ext cx="1905000" cy="533400"/>
            </a:xfrm>
            <a:prstGeom prst="roundRect">
              <a:avLst/>
            </a:prstGeom>
            <a:solidFill>
              <a:schemeClr val="bg1"/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THELuxGoR" panose="020B0600000101010101" charset="-127"/>
                  <a:ea typeface="THELuxGoR" panose="020B0600000101010101" charset="-127"/>
                </a:rPr>
                <a:t>각종 예약 조회</a:t>
              </a:r>
            </a:p>
          </p:txBody>
        </p: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5CA140A6-E971-BAE7-6484-489AF0AA1C3B}"/>
                </a:ext>
              </a:extLst>
            </p:cNvPr>
            <p:cNvCxnSpPr>
              <a:cxnSpLocks/>
            </p:cNvCxnSpPr>
            <p:nvPr/>
          </p:nvCxnSpPr>
          <p:spPr>
            <a:xfrm>
              <a:off x="8422641" y="2511655"/>
              <a:ext cx="0" cy="3663606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22300" y="165100"/>
            <a:ext cx="3924300" cy="723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1509"/>
              </a:lnSpc>
            </a:pPr>
            <a:r>
              <a:rPr lang="ko-KR" altLang="en-US" sz="4100" b="1" i="0" u="none" strike="noStrike" dirty="0">
                <a:solidFill>
                  <a:srgbClr val="000000"/>
                </a:solidFill>
                <a:latin typeface="Bebas"/>
              </a:rPr>
              <a:t>화면 설계서</a:t>
            </a:r>
            <a:endParaRPr lang="en-US" sz="4100" b="1" i="0" u="none" strike="noStrike" dirty="0">
              <a:solidFill>
                <a:srgbClr val="000000"/>
              </a:solidFill>
              <a:latin typeface="Bebas"/>
            </a:endParaRPr>
          </a:p>
        </p:txBody>
      </p:sp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9115" y="1028699"/>
            <a:ext cx="8902700" cy="254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50500" y="1003300"/>
            <a:ext cx="177800" cy="1778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9607550" y="201120"/>
            <a:ext cx="800100" cy="124228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3749"/>
              </a:lnSpc>
            </a:pPr>
            <a:r>
              <a:rPr lang="en-US" sz="800" b="0" i="0" u="none" strike="noStrike" dirty="0">
                <a:solidFill>
                  <a:srgbClr val="000000"/>
                </a:solidFill>
                <a:latin typeface="THELuxGoR"/>
              </a:rPr>
              <a:t>3. </a:t>
            </a:r>
            <a:r>
              <a:rPr lang="ko-KR" altLang="en-US" sz="800" b="0" i="0" u="none" strike="noStrike" dirty="0">
                <a:solidFill>
                  <a:srgbClr val="000000"/>
                </a:solidFill>
                <a:latin typeface="THELuxGoR"/>
              </a:rPr>
              <a:t>화면 설계서</a:t>
            </a:r>
            <a:endParaRPr lang="en-US" sz="800" b="0" i="0" u="none" strike="noStrike" dirty="0">
              <a:solidFill>
                <a:srgbClr val="000000"/>
              </a:solidFill>
              <a:latin typeface="THELuxGoR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7F9E4AE-4DE9-5258-7B16-C86773F9C2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300" y="1194759"/>
            <a:ext cx="9933242" cy="308692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ACBE5417-F8C2-A0B2-9CD0-1EFB568D1D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6058" y="1644111"/>
            <a:ext cx="4747868" cy="5400766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F48D0FF3-F2CF-0D24-78C2-67683586F4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88000" y="1620095"/>
            <a:ext cx="4586542" cy="5424781"/>
          </a:xfrm>
          <a:prstGeom prst="rect">
            <a:avLst/>
          </a:prstGeom>
        </p:spPr>
      </p:pic>
      <p:pic>
        <p:nvPicPr>
          <p:cNvPr id="22" name="Picture 12">
            <a:extLst>
              <a:ext uri="{FF2B5EF4-FFF2-40B4-BE49-F238E27FC236}">
                <a16:creationId xmlns:a16="http://schemas.microsoft.com/office/drawing/2014/main" id="{35D9AA35-F47F-4E96-C31B-AF42F4686E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054100" y="854268"/>
            <a:ext cx="3962400" cy="16173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9115" y="1028699"/>
            <a:ext cx="8902700" cy="254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50500" y="1003300"/>
            <a:ext cx="177800" cy="1778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441B97B-92C6-A44E-85D0-43B8D634DB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207" y="2885781"/>
            <a:ext cx="4140893" cy="265141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5752ACA-2633-A5C0-4FA8-AED0BCD051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9149" y="1839788"/>
            <a:ext cx="2333951" cy="314369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61084429-D2EA-6DDC-F536-D5FEA653CB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2604" y="2460455"/>
            <a:ext cx="2353003" cy="314369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D332951C-63E9-8B28-95E5-8E60AB32AE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08313" y="2278241"/>
            <a:ext cx="1786187" cy="3837311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6515B3AC-2E54-E5DB-7DDF-3AEFF14C277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32671" y="1839788"/>
            <a:ext cx="2343477" cy="285790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7E0C0FC6-F4FA-12BF-F4FC-EA9EFC6042D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15471" y="2278241"/>
            <a:ext cx="1798429" cy="3879469"/>
          </a:xfrm>
          <a:prstGeom prst="rect">
            <a:avLst/>
          </a:prstGeom>
        </p:spPr>
      </p:pic>
      <p:sp>
        <p:nvSpPr>
          <p:cNvPr id="28" name="TextBox 2">
            <a:extLst>
              <a:ext uri="{FF2B5EF4-FFF2-40B4-BE49-F238E27FC236}">
                <a16:creationId xmlns:a16="http://schemas.microsoft.com/office/drawing/2014/main" id="{5D1388E0-9715-9E39-64B8-A6C894A4145B}"/>
              </a:ext>
            </a:extLst>
          </p:cNvPr>
          <p:cNvSpPr txBox="1"/>
          <p:nvPr/>
        </p:nvSpPr>
        <p:spPr>
          <a:xfrm>
            <a:off x="622300" y="165100"/>
            <a:ext cx="3924300" cy="723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1509"/>
              </a:lnSpc>
            </a:pPr>
            <a:r>
              <a:rPr lang="ko-KR" altLang="en-US" sz="4100" b="1" i="0" u="none" strike="noStrike" dirty="0">
                <a:solidFill>
                  <a:srgbClr val="000000"/>
                </a:solidFill>
                <a:latin typeface="Bebas"/>
              </a:rPr>
              <a:t>화면 설계서</a:t>
            </a:r>
            <a:endParaRPr lang="en-US" sz="4100" b="1" i="0" u="none" strike="noStrike" dirty="0">
              <a:solidFill>
                <a:srgbClr val="000000"/>
              </a:solidFill>
              <a:latin typeface="Bebas"/>
            </a:endParaRPr>
          </a:p>
        </p:txBody>
      </p:sp>
      <p:sp>
        <p:nvSpPr>
          <p:cNvPr id="30" name="TextBox 13">
            <a:extLst>
              <a:ext uri="{FF2B5EF4-FFF2-40B4-BE49-F238E27FC236}">
                <a16:creationId xmlns:a16="http://schemas.microsoft.com/office/drawing/2014/main" id="{B96F970C-55DB-421B-F702-17E036029CF6}"/>
              </a:ext>
            </a:extLst>
          </p:cNvPr>
          <p:cNvSpPr txBox="1"/>
          <p:nvPr/>
        </p:nvSpPr>
        <p:spPr>
          <a:xfrm>
            <a:off x="9607550" y="201120"/>
            <a:ext cx="800100" cy="124228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3749"/>
              </a:lnSpc>
            </a:pPr>
            <a:r>
              <a:rPr lang="en-US" sz="800" b="0" i="0" u="none" strike="noStrike" dirty="0">
                <a:solidFill>
                  <a:srgbClr val="000000"/>
                </a:solidFill>
                <a:latin typeface="THELuxGoR"/>
              </a:rPr>
              <a:t>3. </a:t>
            </a:r>
            <a:r>
              <a:rPr lang="ko-KR" altLang="en-US" sz="800" b="0" i="0" u="none" strike="noStrike" dirty="0">
                <a:solidFill>
                  <a:srgbClr val="000000"/>
                </a:solidFill>
                <a:latin typeface="THELuxGoR"/>
              </a:rPr>
              <a:t>화면 설계서</a:t>
            </a:r>
            <a:endParaRPr lang="en-US" sz="800" b="0" i="0" u="none" strike="noStrike" dirty="0">
              <a:solidFill>
                <a:srgbClr val="000000"/>
              </a:solidFill>
              <a:latin typeface="THELuxGoR"/>
            </a:endParaRPr>
          </a:p>
        </p:txBody>
      </p:sp>
      <p:pic>
        <p:nvPicPr>
          <p:cNvPr id="31" name="Picture 12">
            <a:extLst>
              <a:ext uri="{FF2B5EF4-FFF2-40B4-BE49-F238E27FC236}">
                <a16:creationId xmlns:a16="http://schemas.microsoft.com/office/drawing/2014/main" id="{0346BF59-2CBD-102C-28B3-27DF60B9256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1054100" y="854268"/>
            <a:ext cx="3962400" cy="161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9493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9115" y="1028699"/>
            <a:ext cx="8902700" cy="254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50500" y="1003300"/>
            <a:ext cx="177800" cy="177800"/>
          </a:xfrm>
          <a:prstGeom prst="rect">
            <a:avLst/>
          </a:prstGeom>
        </p:spPr>
      </p:pic>
      <p:sp>
        <p:nvSpPr>
          <p:cNvPr id="2" name="TextBox 2">
            <a:extLst>
              <a:ext uri="{FF2B5EF4-FFF2-40B4-BE49-F238E27FC236}">
                <a16:creationId xmlns:a16="http://schemas.microsoft.com/office/drawing/2014/main" id="{9786086D-AD0C-D103-1010-0E695B8A95FA}"/>
              </a:ext>
            </a:extLst>
          </p:cNvPr>
          <p:cNvSpPr txBox="1"/>
          <p:nvPr/>
        </p:nvSpPr>
        <p:spPr>
          <a:xfrm>
            <a:off x="622300" y="165100"/>
            <a:ext cx="3924300" cy="723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1509"/>
              </a:lnSpc>
            </a:pPr>
            <a:r>
              <a:rPr lang="ko-KR" altLang="en-US" sz="4100" b="1" i="0" u="none" strike="noStrike" dirty="0">
                <a:solidFill>
                  <a:srgbClr val="000000"/>
                </a:solidFill>
                <a:latin typeface="Bebas"/>
              </a:rPr>
              <a:t>화면 설계서</a:t>
            </a:r>
            <a:endParaRPr lang="en-US" sz="4100" b="1" i="0" u="none" strike="noStrike" dirty="0">
              <a:solidFill>
                <a:srgbClr val="000000"/>
              </a:solidFill>
              <a:latin typeface="Bebas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DBB5ADA-E66E-3118-838A-4CCC38D8A4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946" y="1663017"/>
            <a:ext cx="9373908" cy="314369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3B907FA2-6E70-CFF9-FB5E-0A1849E7A5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844" y="2586304"/>
            <a:ext cx="5224856" cy="3355067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DF5A567A-3D59-A0E2-32F7-2AC0525D10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22900" y="2586304"/>
            <a:ext cx="5108925" cy="3355067"/>
          </a:xfrm>
          <a:prstGeom prst="rect">
            <a:avLst/>
          </a:prstGeom>
        </p:spPr>
      </p:pic>
      <p:sp>
        <p:nvSpPr>
          <p:cNvPr id="24" name="TextBox 13">
            <a:extLst>
              <a:ext uri="{FF2B5EF4-FFF2-40B4-BE49-F238E27FC236}">
                <a16:creationId xmlns:a16="http://schemas.microsoft.com/office/drawing/2014/main" id="{EB61C743-47D7-6165-29E4-5C7A79FB4855}"/>
              </a:ext>
            </a:extLst>
          </p:cNvPr>
          <p:cNvSpPr txBox="1"/>
          <p:nvPr/>
        </p:nvSpPr>
        <p:spPr>
          <a:xfrm>
            <a:off x="9607550" y="201120"/>
            <a:ext cx="800100" cy="124228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3749"/>
              </a:lnSpc>
            </a:pPr>
            <a:r>
              <a:rPr lang="en-US" sz="800" b="0" i="0" u="none" strike="noStrike" dirty="0">
                <a:solidFill>
                  <a:srgbClr val="000000"/>
                </a:solidFill>
                <a:latin typeface="THELuxGoR"/>
              </a:rPr>
              <a:t>3. </a:t>
            </a:r>
            <a:r>
              <a:rPr lang="ko-KR" altLang="en-US" sz="800" b="0" i="0" u="none" strike="noStrike" dirty="0">
                <a:solidFill>
                  <a:srgbClr val="000000"/>
                </a:solidFill>
                <a:latin typeface="THELuxGoR"/>
              </a:rPr>
              <a:t>화면 설계서</a:t>
            </a:r>
            <a:endParaRPr lang="en-US" sz="800" b="0" i="0" u="none" strike="noStrike" dirty="0">
              <a:solidFill>
                <a:srgbClr val="000000"/>
              </a:solidFill>
              <a:latin typeface="THELuxGoR"/>
            </a:endParaRPr>
          </a:p>
        </p:txBody>
      </p:sp>
      <p:pic>
        <p:nvPicPr>
          <p:cNvPr id="26" name="Picture 12">
            <a:extLst>
              <a:ext uri="{FF2B5EF4-FFF2-40B4-BE49-F238E27FC236}">
                <a16:creationId xmlns:a16="http://schemas.microsoft.com/office/drawing/2014/main" id="{811BD3DF-7594-4820-78F9-9DCDE57600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054100" y="854268"/>
            <a:ext cx="3962400" cy="161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829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9115" y="1028699"/>
            <a:ext cx="8902700" cy="254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50500" y="1003300"/>
            <a:ext cx="177800" cy="177800"/>
          </a:xfrm>
          <a:prstGeom prst="rect">
            <a:avLst/>
          </a:prstGeom>
        </p:spPr>
      </p:pic>
      <p:sp>
        <p:nvSpPr>
          <p:cNvPr id="2" name="TextBox 2">
            <a:extLst>
              <a:ext uri="{FF2B5EF4-FFF2-40B4-BE49-F238E27FC236}">
                <a16:creationId xmlns:a16="http://schemas.microsoft.com/office/drawing/2014/main" id="{9786086D-AD0C-D103-1010-0E695B8A95FA}"/>
              </a:ext>
            </a:extLst>
          </p:cNvPr>
          <p:cNvSpPr txBox="1"/>
          <p:nvPr/>
        </p:nvSpPr>
        <p:spPr>
          <a:xfrm>
            <a:off x="622300" y="165100"/>
            <a:ext cx="3924300" cy="723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1509"/>
              </a:lnSpc>
            </a:pPr>
            <a:r>
              <a:rPr lang="ko-KR" altLang="en-US" sz="4100" b="1" i="0" u="none" strike="noStrike" dirty="0">
                <a:solidFill>
                  <a:srgbClr val="000000"/>
                </a:solidFill>
                <a:latin typeface="Bebas"/>
              </a:rPr>
              <a:t>화면 설계서</a:t>
            </a:r>
            <a:endParaRPr lang="en-US" sz="4100" b="1" i="0" u="none" strike="noStrike" dirty="0">
              <a:solidFill>
                <a:srgbClr val="000000"/>
              </a:solidFill>
              <a:latin typeface="Bebas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DBB5ADA-E66E-3118-838A-4CCC38D8A4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946" y="1663017"/>
            <a:ext cx="9016466" cy="31436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7277085-61A6-32EF-5F20-04C2A6FB9B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5946" y="2612166"/>
            <a:ext cx="4353533" cy="422969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340B7454-2308-D419-F1E6-84DBD992FC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36985" y="2534795"/>
            <a:ext cx="4315427" cy="4344006"/>
          </a:xfrm>
          <a:prstGeom prst="rect">
            <a:avLst/>
          </a:prstGeom>
        </p:spPr>
      </p:pic>
      <p:sp>
        <p:nvSpPr>
          <p:cNvPr id="15" name="TextBox 13">
            <a:extLst>
              <a:ext uri="{FF2B5EF4-FFF2-40B4-BE49-F238E27FC236}">
                <a16:creationId xmlns:a16="http://schemas.microsoft.com/office/drawing/2014/main" id="{B35CF10C-F04D-17B1-E761-4E420949F1FF}"/>
              </a:ext>
            </a:extLst>
          </p:cNvPr>
          <p:cNvSpPr txBox="1"/>
          <p:nvPr/>
        </p:nvSpPr>
        <p:spPr>
          <a:xfrm>
            <a:off x="9607550" y="201120"/>
            <a:ext cx="800100" cy="124228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3749"/>
              </a:lnSpc>
            </a:pPr>
            <a:r>
              <a:rPr lang="en-US" sz="800" b="0" i="0" u="none" strike="noStrike" dirty="0">
                <a:solidFill>
                  <a:srgbClr val="000000"/>
                </a:solidFill>
                <a:latin typeface="THELuxGoR"/>
              </a:rPr>
              <a:t>3. </a:t>
            </a:r>
            <a:r>
              <a:rPr lang="ko-KR" altLang="en-US" sz="800" b="0" i="0" u="none" strike="noStrike" dirty="0">
                <a:solidFill>
                  <a:srgbClr val="000000"/>
                </a:solidFill>
                <a:latin typeface="THELuxGoR"/>
              </a:rPr>
              <a:t>화면 설계서</a:t>
            </a:r>
            <a:endParaRPr lang="en-US" sz="800" b="0" i="0" u="none" strike="noStrike" dirty="0">
              <a:solidFill>
                <a:srgbClr val="000000"/>
              </a:solidFill>
              <a:latin typeface="THELuxGoR"/>
            </a:endParaRPr>
          </a:p>
        </p:txBody>
      </p:sp>
      <p:pic>
        <p:nvPicPr>
          <p:cNvPr id="16" name="Picture 12">
            <a:extLst>
              <a:ext uri="{FF2B5EF4-FFF2-40B4-BE49-F238E27FC236}">
                <a16:creationId xmlns:a16="http://schemas.microsoft.com/office/drawing/2014/main" id="{6685B5C5-AB90-C96F-B00F-24D7BA7B6D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054100" y="854268"/>
            <a:ext cx="3962400" cy="161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9029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9115" y="1028699"/>
            <a:ext cx="8902700" cy="254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50500" y="1003300"/>
            <a:ext cx="177800" cy="177800"/>
          </a:xfrm>
          <a:prstGeom prst="rect">
            <a:avLst/>
          </a:prstGeom>
        </p:spPr>
      </p:pic>
      <p:sp>
        <p:nvSpPr>
          <p:cNvPr id="2" name="TextBox 2">
            <a:extLst>
              <a:ext uri="{FF2B5EF4-FFF2-40B4-BE49-F238E27FC236}">
                <a16:creationId xmlns:a16="http://schemas.microsoft.com/office/drawing/2014/main" id="{9786086D-AD0C-D103-1010-0E695B8A95FA}"/>
              </a:ext>
            </a:extLst>
          </p:cNvPr>
          <p:cNvSpPr txBox="1"/>
          <p:nvPr/>
        </p:nvSpPr>
        <p:spPr>
          <a:xfrm>
            <a:off x="622300" y="165100"/>
            <a:ext cx="3924300" cy="723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1509"/>
              </a:lnSpc>
            </a:pPr>
            <a:r>
              <a:rPr lang="ko-KR" altLang="en-US" sz="4100" b="1" i="0" u="none" strike="noStrike" dirty="0">
                <a:solidFill>
                  <a:srgbClr val="000000"/>
                </a:solidFill>
                <a:latin typeface="Bebas"/>
              </a:rPr>
              <a:t>화면 설계서</a:t>
            </a:r>
            <a:endParaRPr lang="en-US" sz="4100" b="1" i="0" u="none" strike="noStrike" dirty="0">
              <a:solidFill>
                <a:srgbClr val="000000"/>
              </a:solidFill>
              <a:latin typeface="Bebas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00B35A2-B306-3244-988E-238F7DAF24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284" y="1216660"/>
            <a:ext cx="9345329" cy="276264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6A01284A-DF26-E50A-9CF9-03C5EA23A623}"/>
              </a:ext>
            </a:extLst>
          </p:cNvPr>
          <p:cNvGrpSpPr/>
          <p:nvPr/>
        </p:nvGrpSpPr>
        <p:grpSpPr>
          <a:xfrm>
            <a:off x="1131746" y="1803400"/>
            <a:ext cx="8429908" cy="4284980"/>
            <a:chOff x="1003300" y="1954780"/>
            <a:chExt cx="8429908" cy="4284980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C091D110-5C86-F3E4-A7A5-F5F20DBD09A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03300" y="1971964"/>
              <a:ext cx="6325483" cy="4267796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10B39391-1919-562B-681D-83541AF2257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404100" y="1954780"/>
              <a:ext cx="2029108" cy="4267796"/>
            </a:xfrm>
            <a:prstGeom prst="rect">
              <a:avLst/>
            </a:prstGeom>
          </p:spPr>
        </p:pic>
      </p:grpSp>
      <p:sp>
        <p:nvSpPr>
          <p:cNvPr id="20" name="TextBox 13">
            <a:extLst>
              <a:ext uri="{FF2B5EF4-FFF2-40B4-BE49-F238E27FC236}">
                <a16:creationId xmlns:a16="http://schemas.microsoft.com/office/drawing/2014/main" id="{2C595CD5-8D9D-DF26-101A-6747DC3DB38C}"/>
              </a:ext>
            </a:extLst>
          </p:cNvPr>
          <p:cNvSpPr txBox="1"/>
          <p:nvPr/>
        </p:nvSpPr>
        <p:spPr>
          <a:xfrm>
            <a:off x="9607550" y="201120"/>
            <a:ext cx="800100" cy="124228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3749"/>
              </a:lnSpc>
            </a:pPr>
            <a:r>
              <a:rPr lang="en-US" sz="800" b="0" i="0" u="none" strike="noStrike" dirty="0">
                <a:solidFill>
                  <a:srgbClr val="000000"/>
                </a:solidFill>
                <a:latin typeface="THELuxGoR"/>
              </a:rPr>
              <a:t>3. </a:t>
            </a:r>
            <a:r>
              <a:rPr lang="ko-KR" altLang="en-US" sz="800" b="0" i="0" u="none" strike="noStrike" dirty="0">
                <a:solidFill>
                  <a:srgbClr val="000000"/>
                </a:solidFill>
                <a:latin typeface="THELuxGoR"/>
              </a:rPr>
              <a:t>화면 설계서</a:t>
            </a:r>
            <a:endParaRPr lang="en-US" sz="800" b="0" i="0" u="none" strike="noStrike" dirty="0">
              <a:solidFill>
                <a:srgbClr val="000000"/>
              </a:solidFill>
              <a:latin typeface="THELuxGoR"/>
            </a:endParaRPr>
          </a:p>
        </p:txBody>
      </p:sp>
      <p:pic>
        <p:nvPicPr>
          <p:cNvPr id="21" name="Picture 12">
            <a:extLst>
              <a:ext uri="{FF2B5EF4-FFF2-40B4-BE49-F238E27FC236}">
                <a16:creationId xmlns:a16="http://schemas.microsoft.com/office/drawing/2014/main" id="{795E1539-A849-60B7-639A-B575F3193A1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054100" y="854268"/>
            <a:ext cx="3962400" cy="161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2883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1408</TotalTime>
  <Words>272</Words>
  <Application>Microsoft Office PowerPoint</Application>
  <PresentationFormat>사용자 지정</PresentationFormat>
  <Paragraphs>101</Paragraphs>
  <Slides>23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8" baseType="lpstr">
      <vt:lpstr>Bebas</vt:lpstr>
      <vt:lpstr>Arial</vt:lpstr>
      <vt:lpstr>THELuxGoR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ggp06194</dc:creator>
  <cp:lastModifiedBy>kihyun Kim</cp:lastModifiedBy>
  <cp:revision>25</cp:revision>
  <dcterms:created xsi:type="dcterms:W3CDTF">2006-08-16T00:00:00Z</dcterms:created>
  <dcterms:modified xsi:type="dcterms:W3CDTF">2024-08-26T02:02:54Z</dcterms:modified>
</cp:coreProperties>
</file>